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13"/>
  </p:notesMasterIdLst>
  <p:sldIdLst>
    <p:sldId id="2007577137" r:id="rId6"/>
    <p:sldId id="275" r:id="rId7"/>
    <p:sldId id="2007577112" r:id="rId8"/>
    <p:sldId id="2007577134" r:id="rId9"/>
    <p:sldId id="2007577135" r:id="rId10"/>
    <p:sldId id="200757713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C704-4FE3-4B1B-A061-EE161A2BE8A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FD63-C38E-4598-9F42-46A5C0A6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BB82-CD1A-C4B0-ECF2-BC897B92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29E970-492C-61EB-6CA9-90A810E4E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DA231B-8F80-EABA-6E55-4DCB90C5E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D290ED-5D28-FE64-6ED7-41BF7704D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7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9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78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8685" y="0"/>
            <a:ext cx="3273669" cy="365125"/>
          </a:xfrm>
        </p:spPr>
        <p:txBody>
          <a:bodyPr/>
          <a:lstStyle>
            <a:lvl1pPr>
              <a:defRPr i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81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9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0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5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70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7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6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3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8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5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77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21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70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58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95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00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4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99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1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1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5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0583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385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3044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6812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91637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9703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0215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60026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97905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97742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8320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1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4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3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09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7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76F5963-2A66-4299-8C27-F2D4127C7996}"/>
              </a:ext>
            </a:extLst>
          </p:cNvPr>
          <p:cNvSpPr txBox="1">
            <a:spLocks/>
          </p:cNvSpPr>
          <p:nvPr userDrawn="1"/>
        </p:nvSpPr>
        <p:spPr>
          <a:xfrm>
            <a:off x="8818685" y="0"/>
            <a:ext cx="327366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r>
              <a:rPr lang="en-US" altLang="zh-CN" sz="1200" dirty="0"/>
              <a:t>: tranthao121004@gmail.com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3334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90C6-6688-9ED3-8683-453C57E2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1E0B2820-B7E8-895D-B311-46774CC92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89" y="1945364"/>
            <a:ext cx="7592226" cy="259546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4544AD-6941-A489-CC11-5F02D6D9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A4B3B1-166B-AE32-879C-062ED06C17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6D0DE7-2878-C514-EA4E-3122C296C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D5A894-4FAD-1F5B-3886-4E15977F4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E68132-66AE-3FEA-A37A-3BA9DCB598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167D99-8E64-90E4-5172-4BDEF027A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109D26E-91E0-49A1-8DD8-EBF670AED7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91FC9C-8140-9BED-8D53-66B517D6D0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8D9557A-5D1D-C316-50A6-AB082AC096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53A7341-4383-2B51-F6BB-709C99588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A12702D-0671-C4CF-E58E-264E498F3C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071CB39-4051-9B97-D64C-5330946763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DA0ACAC-8100-A240-E968-CF9AF07E2F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1596751-8875-5328-34DC-40F036AA8E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459486-B866-5358-BCD4-F9E20025E1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4210E42-C9E8-9B0C-8203-9514461C0A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>
            <a:extLst>
              <a:ext uri="{FF2B5EF4-FFF2-40B4-BE49-F238E27FC236}">
                <a16:creationId xmlns:a16="http://schemas.microsoft.com/office/drawing/2014/main" id="{CA66072A-69C9-7F8E-06D2-604AA845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938" y="1942770"/>
            <a:ext cx="660654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Bài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Mùa</a:t>
            </a:r>
            <a:r>
              <a:rPr kumimoji="0" lang="en-US" altLang="zh-CN" sz="60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vàng</a:t>
            </a:r>
            <a:endParaRPr kumimoji="0" lang="vi-VN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6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(</a:t>
            </a:r>
            <a:r>
              <a:rPr kumimoji="0" lang="vi-VN" altLang="zh-CN" sz="3600" b="0" i="0" u="none" strike="noStrike" kern="1200" cap="all" spc="0" normalizeH="0" baseline="0" noProof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TIẾT 3)</a:t>
            </a:r>
            <a:endParaRPr kumimoji="0" lang="en-US" altLang="zh-CN" sz="32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4E2728EC-9E09-2F4E-B01E-375F6205B0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FFC13556-D653-B79A-420B-31E00A6E200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4383E673-D3D1-8106-F9AC-E7654714BD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  <a:extLst>
              <a:ext uri="{FF2B5EF4-FFF2-40B4-BE49-F238E27FC236}">
                <a16:creationId xmlns:a16="http://schemas.microsoft.com/office/drawing/2014/main" id="{3983B502-E8DF-42ED-6097-73A8F0262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90032-A379-4E45-B3B2-370B51CEE6B6}"/>
              </a:ext>
            </a:extLst>
          </p:cNvPr>
          <p:cNvSpPr txBox="1"/>
          <p:nvPr/>
        </p:nvSpPr>
        <p:spPr>
          <a:xfrm>
            <a:off x="3204092" y="94517"/>
            <a:ext cx="554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AFB1E0-86E2-7E55-22D1-AF4E72F4477D}"/>
              </a:ext>
            </a:extLst>
          </p:cNvPr>
          <p:cNvCxnSpPr>
            <a:cxnSpLocks/>
          </p:cNvCxnSpPr>
          <p:nvPr/>
        </p:nvCxnSpPr>
        <p:spPr>
          <a:xfrm>
            <a:off x="4861249" y="933880"/>
            <a:ext cx="25192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7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8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755254" y="2311956"/>
            <a:ext cx="4079713" cy="1027294"/>
            <a:chOff x="3716926" y="2145344"/>
            <a:chExt cx="4079713" cy="1027294"/>
          </a:xfrm>
        </p:grpSpPr>
        <p:sp>
          <p:nvSpPr>
            <p:cNvPr id="14" name="文本框 13"/>
            <p:cNvSpPr txBox="1"/>
            <p:nvPr/>
          </p:nvSpPr>
          <p:spPr>
            <a:xfrm>
              <a:off x="3716926" y="2145344"/>
              <a:ext cx="40797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琥珀" panose="02010800040101010101" pitchFamily="2" charset="-122"/>
                  <a:ea typeface="华文琥珀" panose="02010800040101010101" pitchFamily="2" charset="-122"/>
                  <a:cs typeface="Times New Roman" panose="02020603050405020304" pitchFamily="18" charset="0"/>
                </a:rPr>
                <a:t>Nghe –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琥珀" panose="02010800040101010101" pitchFamily="2" charset="-122"/>
                  <a:ea typeface="华文琥珀" panose="02010800040101010101" pitchFamily="2" charset="-122"/>
                  <a:cs typeface="Times New Roman" panose="02020603050405020304" pitchFamily="18" charset="0"/>
                </a:rPr>
                <a:t>viết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16926" y="2156975"/>
              <a:ext cx="4003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A400"/>
                  </a:solidFill>
                  <a:effectLst/>
                  <a:uLnTx/>
                  <a:uFillTx/>
                  <a:latin typeface="华文琥珀" panose="02010800040101010101" pitchFamily="2" charset="-122"/>
                  <a:ea typeface="华文琥珀" panose="02010800040101010101" pitchFamily="2" charset="-122"/>
                  <a:cs typeface="Times New Roman" panose="02020603050405020304" pitchFamily="18" charset="0"/>
                </a:rPr>
                <a:t>Nghe – </a:t>
              </a: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A400"/>
                  </a:solidFill>
                  <a:effectLst/>
                  <a:uLnTx/>
                  <a:uFillTx/>
                  <a:latin typeface="华文琥珀" panose="02010800040101010101" pitchFamily="2" charset="-122"/>
                  <a:ea typeface="华文琥珀" panose="02010800040101010101" pitchFamily="2" charset="-122"/>
                  <a:cs typeface="Times New Roman" panose="02020603050405020304" pitchFamily="18" charset="0"/>
                </a:rPr>
                <a:t>viết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740548" y="3070263"/>
              <a:ext cx="2584442" cy="8920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Tiết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4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673897" y="1801326"/>
            <a:ext cx="105399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cái thu hoạch, người nông dân phải làm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ất nhiều việc. Họ phải cày bừa, gieo hạt và ươm mầm. Rồi nắng mưa, hạn hán họ phải chăm sóc vườn cây,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uộng đồng. Nhờ thế mà cây lớn dần,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a hoa kết trái và chín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ộ đấy.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>
            <a:cxnSpLocks/>
          </p:cNvCxnSpPr>
          <p:nvPr/>
        </p:nvCxnSpPr>
        <p:spPr>
          <a:xfrm>
            <a:off x="753126" y="226490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DD47D0-0A1C-425B-A33A-38D9544E337E}"/>
              </a:ext>
            </a:extLst>
          </p:cNvPr>
          <p:cNvSpPr txBox="1"/>
          <p:nvPr/>
        </p:nvSpPr>
        <p:spPr>
          <a:xfrm>
            <a:off x="5364480" y="213360"/>
            <a:ext cx="549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9D92B9-6138-4314-A2ED-02103A4BBB3F}"/>
              </a:ext>
            </a:extLst>
          </p:cNvPr>
          <p:cNvCxnSpPr>
            <a:cxnSpLocks/>
          </p:cNvCxnSpPr>
          <p:nvPr/>
        </p:nvCxnSpPr>
        <p:spPr>
          <a:xfrm>
            <a:off x="3028966" y="279322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1E6773-7A00-481A-8D03-9F2ECB0E034F}"/>
              </a:ext>
            </a:extLst>
          </p:cNvPr>
          <p:cNvCxnSpPr>
            <a:cxnSpLocks/>
          </p:cNvCxnSpPr>
          <p:nvPr/>
        </p:nvCxnSpPr>
        <p:spPr>
          <a:xfrm>
            <a:off x="834406" y="334186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95872D-7EB5-4003-8E85-1489DD076DDE}"/>
              </a:ext>
            </a:extLst>
          </p:cNvPr>
          <p:cNvCxnSpPr>
            <a:cxnSpLocks/>
          </p:cNvCxnSpPr>
          <p:nvPr/>
        </p:nvCxnSpPr>
        <p:spPr>
          <a:xfrm>
            <a:off x="4258326" y="390066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6E46044B-E8EC-4F43-96C4-1F657239D1E0}"/>
              </a:ext>
            </a:extLst>
          </p:cNvPr>
          <p:cNvSpPr/>
          <p:nvPr/>
        </p:nvSpPr>
        <p:spPr>
          <a:xfrm>
            <a:off x="6678591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697292" y="271881"/>
            <a:ext cx="1133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386203" y="1002084"/>
            <a:ext cx="9258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 con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đầm sen bát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xanh xòe ô 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đưa hương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26" y="1010545"/>
            <a:ext cx="76973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01" y="1833081"/>
            <a:ext cx="623619" cy="595160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DB2DDF05-0F12-43C1-B938-918FEF8C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83" y="2969930"/>
            <a:ext cx="508000" cy="595160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BC2C3B64-3F00-420F-AC08-3DB28D46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21" y="2920564"/>
            <a:ext cx="508000" cy="5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r, 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trên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 mềm ngọn lúa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xoan 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tím mặt đường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985520" y="4353454"/>
            <a:ext cx="1049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Vườn cây tươi tốt nhờ công (sức/sứt) lao động của các cô bác nông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Đầu xuân dân làng nô (nức/nứt) ra đồng để trồng cấy.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Nhiều loại củ quả được dùng để làm (mứt/mức) Tết.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20" y="1754696"/>
            <a:ext cx="290675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27" y="2662951"/>
            <a:ext cx="323633" cy="571558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F8DC9E25-E9E2-44C8-90C0-A5E5AB2B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7672"/>
            <a:ext cx="323633" cy="571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DBAEC5-A476-4C32-95A7-9E8AB558B56E}"/>
              </a:ext>
            </a:extLst>
          </p:cNvPr>
          <p:cNvSpPr txBox="1"/>
          <p:nvPr/>
        </p:nvSpPr>
        <p:spPr>
          <a:xfrm>
            <a:off x="5884127" y="4344498"/>
            <a:ext cx="93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72F3D-0B6F-479E-8C28-E67FAF2453F1}"/>
              </a:ext>
            </a:extLst>
          </p:cNvPr>
          <p:cNvSpPr txBox="1"/>
          <p:nvPr/>
        </p:nvSpPr>
        <p:spPr>
          <a:xfrm>
            <a:off x="5974823" y="5308420"/>
            <a:ext cx="93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7CBE6-23A6-4106-A089-9F607BAD1D45}"/>
              </a:ext>
            </a:extLst>
          </p:cNvPr>
          <p:cNvSpPr txBox="1"/>
          <p:nvPr/>
        </p:nvSpPr>
        <p:spPr>
          <a:xfrm>
            <a:off x="7600423" y="5829364"/>
            <a:ext cx="93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302</Words>
  <Application>Microsoft Office PowerPoint</Application>
  <PresentationFormat>Widescreen</PresentationFormat>
  <Paragraphs>39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等线 Light</vt:lpstr>
      <vt:lpstr>微软雅黑</vt:lpstr>
      <vt:lpstr>华文琥珀</vt:lpstr>
      <vt:lpstr>Arial</vt:lpstr>
      <vt:lpstr>Arial-Rounded</vt:lpstr>
      <vt:lpstr>Calibri</vt:lpstr>
      <vt:lpstr>Calibri Light</vt:lpstr>
      <vt:lpstr>HP001 4 hang 1 ô ly</vt:lpstr>
      <vt:lpstr>Times New Roman</vt:lpstr>
      <vt:lpstr>包图主题2</vt:lpstr>
      <vt:lpstr>千图网拥有20W+精美PPT模板 更多PPT模板下载至：www.58pic.com/office/ppt​​</vt:lpstr>
      <vt:lpstr>Office 主题</vt:lpstr>
      <vt:lpstr>1_Office 主题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3</cp:revision>
  <dcterms:created xsi:type="dcterms:W3CDTF">2021-08-01T03:29:41Z</dcterms:created>
  <dcterms:modified xsi:type="dcterms:W3CDTF">2025-04-03T18:09:39Z</dcterms:modified>
</cp:coreProperties>
</file>