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4" r:id="rId5"/>
    <p:sldMasterId id="2147483706" r:id="rId6"/>
  </p:sldMasterIdLst>
  <p:notesMasterIdLst>
    <p:notesMasterId r:id="rId22"/>
  </p:notesMasterIdLst>
  <p:sldIdLst>
    <p:sldId id="2007577139" r:id="rId7"/>
    <p:sldId id="2007577137" r:id="rId8"/>
    <p:sldId id="2007577065" r:id="rId9"/>
    <p:sldId id="2007577138" r:id="rId10"/>
    <p:sldId id="2007577067" r:id="rId11"/>
    <p:sldId id="2007577068" r:id="rId12"/>
    <p:sldId id="2007577069" r:id="rId13"/>
    <p:sldId id="2007577070" r:id="rId14"/>
    <p:sldId id="267" r:id="rId15"/>
    <p:sldId id="2007577071" r:id="rId16"/>
    <p:sldId id="2007577072" r:id="rId17"/>
    <p:sldId id="2007577073" r:id="rId18"/>
    <p:sldId id="2007577074" r:id="rId19"/>
    <p:sldId id="200757707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EBB82-CD1A-C4B0-ECF2-BC897B922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29E970-492C-61EB-6CA9-90A810E4E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DA231B-8F80-EABA-6E55-4DCB90C5E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D290ED-5D28-FE64-6ED7-41BF7704D4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2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17025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64298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5246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322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74616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482759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59338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70675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20151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21701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73201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65235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02571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7587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37715"/>
      </p:ext>
    </p:extLst>
  </p:cSld>
  <p:clrMapOvr>
    <a:masterClrMapping/>
  </p:clrMapOvr>
  <p:transition spd="med" advClick="0" advTm="400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26972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63950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65957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147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43237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60803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51967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55171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511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0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90C6-6688-9ED3-8683-453C57E2A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1E0B2820-B7E8-895D-B311-46774CC92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89" y="1945364"/>
            <a:ext cx="7592226" cy="2595461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94544AD-6941-A489-CC11-5F02D6D96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A4B3B1-166B-AE32-879C-062ED06C1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6D0DE7-2878-C514-EA4E-3122C296C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D5A894-4FAD-1F5B-3886-4E15977F4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68132-66AE-3FEA-A37A-3BA9DCB59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167D99-8E64-90E4-5172-4BDEF027A4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09D26E-91E0-49A1-8DD8-EBF670AED7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91FC9C-8140-9BED-8D53-66B517D6D0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8D9557A-5D1D-C316-50A6-AB082AC096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53A7341-4383-2B51-F6BB-709C99588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A12702D-0671-C4CF-E58E-264E498F3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071CB39-4051-9B97-D64C-5330946763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DA0ACAC-8100-A240-E968-CF9AF07E2F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1596751-8875-5328-34DC-40F036AA8E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E459486-B866-5358-BCD4-F9E20025E1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4210E42-C9E8-9B0C-8203-9514461C0A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>
            <a:extLst>
              <a:ext uri="{FF2B5EF4-FFF2-40B4-BE49-F238E27FC236}">
                <a16:creationId xmlns:a16="http://schemas.microsoft.com/office/drawing/2014/main" id="{CA66072A-69C9-7F8E-06D2-604AA845A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938" y="1942770"/>
            <a:ext cx="660654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vàng</a:t>
            </a:r>
            <a:endParaRPr kumimoji="0" lang="vi-VN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6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(TIẾT 4)</a:t>
            </a:r>
            <a:endParaRPr kumimoji="0" lang="en-US" altLang="zh-CN" sz="32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4E2728EC-9E09-2F4E-B01E-375F6205B0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FFC13556-D653-B79A-420B-31E00A6E200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4383E673-D3D1-8106-F9AC-E7654714BD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3983B502-E8DF-42ED-6097-73A8F0262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390032-A379-4E45-B3B2-370B51CEE6B6}"/>
              </a:ext>
            </a:extLst>
          </p:cNvPr>
          <p:cNvSpPr txBox="1"/>
          <p:nvPr/>
        </p:nvSpPr>
        <p:spPr>
          <a:xfrm>
            <a:off x="3204092" y="94517"/>
            <a:ext cx="554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AFB1E0-86E2-7E55-22D1-AF4E72F4477D}"/>
              </a:ext>
            </a:extLst>
          </p:cNvPr>
          <p:cNvCxnSpPr>
            <a:cxnSpLocks/>
          </p:cNvCxnSpPr>
          <p:nvPr/>
        </p:nvCxnSpPr>
        <p:spPr>
          <a:xfrm>
            <a:off x="4861249" y="933880"/>
            <a:ext cx="25192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90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7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8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3: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B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722920" y="3588614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</p:cNvCxnSpPr>
          <p:nvPr/>
        </p:nvCxnSpPr>
        <p:spPr>
          <a:xfrm>
            <a:off x="4722920" y="5279439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82 4.44444E-6 C 0.00261 4.44444E-6 0.00378 0.05995 0.00378 0.10856 L 0.00378 0.2173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716675" y="2668198"/>
            <a:ext cx="7366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1255" y="1787905"/>
            <a:ext cx="47615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tập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(</a:t>
            </a:r>
            <a:r>
              <a:rPr lang="vi-VN" altLang="zh-CN" sz="44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T</a:t>
            </a:r>
            <a:r>
              <a:rPr lang="en-US" altLang="zh-CN" sz="4400" b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iết </a:t>
            </a:r>
            <a:r>
              <a:rPr lang="en-US" altLang="zh-CN" sz="44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4)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2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0" y="1935199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1: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ngữ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cối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18C71-0373-4614-8F79-2D8D96DE3F42}"/>
              </a:ext>
            </a:extLst>
          </p:cNvPr>
          <p:cNvSpPr txBox="1"/>
          <p:nvPr/>
        </p:nvSpPr>
        <p:spPr>
          <a:xfrm>
            <a:off x="0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6010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lương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2: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265</Words>
  <Application>Microsoft Office PowerPoint</Application>
  <PresentationFormat>Widescreen</PresentationFormat>
  <Paragraphs>52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等线</vt:lpstr>
      <vt:lpstr>等线 Light</vt:lpstr>
      <vt:lpstr>Arial</vt:lpstr>
      <vt:lpstr>Arial-Rounded</vt:lpstr>
      <vt:lpstr>Calibri</vt:lpstr>
      <vt:lpstr>Calibri Light</vt:lpstr>
      <vt:lpstr>Montserrat Alternates Black</vt:lpstr>
      <vt:lpstr>Raleway</vt:lpstr>
      <vt:lpstr>Times New Roman</vt:lpstr>
      <vt:lpstr>小单纯体</vt:lpstr>
      <vt:lpstr>Office 主题​​</vt:lpstr>
      <vt:lpstr>4_Office 主题​​</vt:lpstr>
      <vt:lpstr>2_Office 主题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4</cp:revision>
  <dcterms:created xsi:type="dcterms:W3CDTF">2021-08-01T03:37:24Z</dcterms:created>
  <dcterms:modified xsi:type="dcterms:W3CDTF">2025-04-03T18:10:19Z</dcterms:modified>
</cp:coreProperties>
</file>