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6" r:id="rId3"/>
    <p:sldMasterId id="2147483688" r:id="rId4"/>
    <p:sldMasterId id="2147483702" r:id="rId5"/>
  </p:sldMasterIdLst>
  <p:notesMasterIdLst>
    <p:notesMasterId r:id="rId11"/>
  </p:notesMasterIdLst>
  <p:sldIdLst>
    <p:sldId id="2007577137" r:id="rId6"/>
    <p:sldId id="2007577146" r:id="rId7"/>
    <p:sldId id="264" r:id="rId8"/>
    <p:sldId id="268" r:id="rId9"/>
    <p:sldId id="2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EB736-7AF1-4963-BB85-9D7B6B3E80C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42814-ECDD-45E5-8092-471DB051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2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EBB82-CD1A-C4B0-ECF2-BC897B922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129E970-492C-61EB-6CA9-90A810E4E4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ADA231B-8F80-EABA-6E55-4DCB90C5E2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D290ED-5D28-FE64-6ED7-41BF7704D4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820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54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42814-ECDD-45E5-8092-471DB0518F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40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42814-ECDD-45E5-8092-471DB0518F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88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749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19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79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11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251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033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70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86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662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797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10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397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370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75918"/>
      </p:ext>
    </p:extLst>
  </p:cSld>
  <p:clrMapOvr>
    <a:masterClrMapping/>
  </p:clrMapOvr>
  <p:transition spd="slow" advClick="0" advTm="2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587113"/>
      </p:ext>
    </p:extLst>
  </p:cSld>
  <p:clrMapOvr>
    <a:masterClrMapping/>
  </p:clrMapOvr>
  <p:transition spd="slow" advClick="0" advTm="200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356112"/>
      </p:ext>
    </p:extLst>
  </p:cSld>
  <p:clrMapOvr>
    <a:masterClrMapping/>
  </p:clrMapOvr>
  <p:transition spd="slow" advClick="0" advTm="200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354498"/>
      </p:ext>
    </p:extLst>
  </p:cSld>
  <p:clrMapOvr>
    <a:masterClrMapping/>
  </p:clrMapOvr>
  <p:transition spd="slow" advClick="0" advTm="200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686877"/>
      </p:ext>
    </p:extLst>
  </p:cSld>
  <p:clrMapOvr>
    <a:masterClrMapping/>
  </p:clrMapOvr>
  <p:transition spd="slow" advClick="0" advTm="200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276859"/>
      </p:ext>
    </p:extLst>
  </p:cSld>
  <p:clrMapOvr>
    <a:masterClrMapping/>
  </p:clrMapOvr>
  <p:transition spd="slow" advClick="0" advTm="200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824274"/>
      </p:ext>
    </p:extLst>
  </p:cSld>
  <p:clrMapOvr>
    <a:masterClrMapping/>
  </p:clrMapOvr>
  <p:transition spd="slow" advClick="0" advTm="200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819181"/>
      </p:ext>
    </p:extLst>
  </p:cSld>
  <p:clrMapOvr>
    <a:masterClrMapping/>
  </p:clrMapOvr>
  <p:transition spd="slow" advClick="0" advTm="200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965734"/>
      </p:ext>
    </p:extLst>
  </p:cSld>
  <p:clrMapOvr>
    <a:masterClrMapping/>
  </p:clrMapOvr>
  <p:transition spd="slow" advClick="0" advTm="2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726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472053"/>
      </p:ext>
    </p:extLst>
  </p:cSld>
  <p:clrMapOvr>
    <a:masterClrMapping/>
  </p:clrMapOvr>
  <p:transition spd="slow" advClick="0" advTm="200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63901"/>
      </p:ext>
    </p:extLst>
  </p:cSld>
  <p:clrMapOvr>
    <a:masterClrMapping/>
  </p:clrMapOvr>
  <p:transition spd="slow" advClick="0" advTm="200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856814"/>
      </p:ext>
    </p:extLst>
  </p:cSld>
  <p:clrMapOvr>
    <a:masterClrMapping/>
  </p:clrMapOvr>
  <p:transition spd="slow" advClick="0" advTm="2000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713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4801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4639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22137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92161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34923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01823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4024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55671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47028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91686"/>
      </p:ext>
    </p:extLst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24354"/>
      </p:ext>
    </p:extLst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23691"/>
      </p:ext>
    </p:extLst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6122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30327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18727836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20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64761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35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324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04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FF50B-8C1B-4089-AD8E-3B044B7851D4}"/>
              </a:ext>
            </a:extLst>
          </p:cNvPr>
          <p:cNvSpPr txBox="1"/>
          <p:nvPr userDrawn="1"/>
        </p:nvSpPr>
        <p:spPr>
          <a:xfrm>
            <a:off x="9061938" y="6492875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46628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3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7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45.xml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5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B90C6-6688-9ED3-8683-453C57E2A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1E0B2820-B7E8-895D-B311-46774CC92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989" y="1945364"/>
            <a:ext cx="7592226" cy="2595461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394544AD-6941-A489-CC11-5F02D6D965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5A4B3B1-166B-AE32-879C-062ED06C17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46D0DE7-2878-C514-EA4E-3122C296C3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DD5A894-4FAD-1F5B-3886-4E15977F4A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FE68132-66AE-3FEA-A37A-3BA9DCB598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8167D99-8E64-90E4-5172-4BDEF027A4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109D26E-91E0-49A1-8DD8-EBF670AED7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991FC9C-8140-9BED-8D53-66B517D6D0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8D9557A-5D1D-C316-50A6-AB082AC096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53A7341-4383-2B51-F6BB-709C995886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80" y="609584"/>
            <a:ext cx="1303954" cy="125975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2A12702D-0671-C4CF-E58E-264E498F3C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6071CB39-4051-9B97-D64C-5330946763E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39" y="349233"/>
            <a:ext cx="2155720" cy="62865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EDA0ACAC-8100-A240-E968-CF9AF07E2F3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71596751-8875-5328-34DC-40F036AA8EA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" y="1228642"/>
            <a:ext cx="1636497" cy="197508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E459486-B866-5358-BCD4-F9E20025E12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75" y="2813451"/>
            <a:ext cx="1704722" cy="1219200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24210E42-C9E8-9B0C-8203-9514461C0A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sp>
        <p:nvSpPr>
          <p:cNvPr id="46" name="矩形 259">
            <a:extLst>
              <a:ext uri="{FF2B5EF4-FFF2-40B4-BE49-F238E27FC236}">
                <a16:creationId xmlns:a16="http://schemas.microsoft.com/office/drawing/2014/main" id="{CA66072A-69C9-7F8E-06D2-604AA845A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938" y="1942770"/>
            <a:ext cx="660654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800" b="0" i="0" u="none" strike="noStrike" kern="1200" cap="all" spc="0" normalizeH="0" baseline="0" noProof="0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Bài</a:t>
            </a:r>
            <a:r>
              <a:rPr kumimoji="0" lang="en-US" altLang="zh-CN" sz="4800" b="0" i="0" u="none" strike="noStrike" kern="1200" cap="all" spc="0" normalizeH="0" baseline="0" noProof="0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6: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6000" b="0" i="0" u="none" strike="noStrike" kern="1200" cap="all" spc="0" normalizeH="0" baseline="0" noProof="0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Mùa</a:t>
            </a:r>
            <a:r>
              <a:rPr kumimoji="0" lang="en-US" altLang="zh-CN" sz="6000" b="0" i="0" u="none" strike="noStrike" kern="1200" cap="all" spc="0" normalizeH="0" baseline="0" noProof="0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6000" b="0" i="0" u="none" strike="noStrike" kern="1200" cap="all" spc="0" normalizeH="0" baseline="0" noProof="0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vàng</a:t>
            </a:r>
            <a:endParaRPr kumimoji="0" lang="vi-VN" altLang="zh-CN" sz="6000" b="0" i="0" u="none" strike="noStrike" kern="1200" cap="all" spc="0" normalizeH="0" baseline="0" noProof="0" dirty="0">
              <a:ln w="38100">
                <a:noFill/>
              </a:ln>
              <a:solidFill>
                <a:prstClr val="white"/>
              </a:solidFill>
              <a:effectLst>
                <a:outerShdw blurRad="152400" dist="88900" dir="21540000" algn="tl">
                  <a:srgbClr val="000000">
                    <a:alpha val="78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3600" b="0" i="0" u="none" strike="noStrike" kern="1200" cap="all" spc="0" normalizeH="0" baseline="0" noProof="0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(TIẾT 6)</a:t>
            </a:r>
            <a:endParaRPr kumimoji="0" lang="en-US" altLang="zh-CN" sz="3200" b="0" i="0" u="none" strike="noStrike" kern="1200" cap="all" spc="0" normalizeH="0" baseline="0" noProof="0" dirty="0">
              <a:ln w="38100">
                <a:noFill/>
              </a:ln>
              <a:solidFill>
                <a:prstClr val="white"/>
              </a:solidFill>
              <a:effectLst>
                <a:outerShdw blurRad="152400" dist="88900" dir="21540000" algn="tl">
                  <a:srgbClr val="000000">
                    <a:alpha val="78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4E2728EC-9E09-2F4E-B01E-375F6205B0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4383E673-D3D1-8106-F9AC-E7654714BD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1911468" y="2401706"/>
            <a:ext cx="744732" cy="719487"/>
          </a:xfrm>
          <a:prstGeom prst="rect">
            <a:avLst/>
          </a:prstGeom>
        </p:spPr>
      </p:pic>
      <p:pic>
        <p:nvPicPr>
          <p:cNvPr id="2" name="背景音乐01 (1)">
            <a:hlinkClick r:id="" action="ppaction://media"/>
            <a:extLst>
              <a:ext uri="{FF2B5EF4-FFF2-40B4-BE49-F238E27FC236}">
                <a16:creationId xmlns:a16="http://schemas.microsoft.com/office/drawing/2014/main" id="{3983B502-E8DF-42ED-6097-73A8F02626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55015" y="-715069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390032-A379-4E45-B3B2-370B51CEE6B6}"/>
              </a:ext>
            </a:extLst>
          </p:cNvPr>
          <p:cNvSpPr txBox="1"/>
          <p:nvPr/>
        </p:nvSpPr>
        <p:spPr>
          <a:xfrm>
            <a:off x="3204092" y="94517"/>
            <a:ext cx="5549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TRƯỜNG TIỂU HỌC ANH DŨNG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AFB1E0-86E2-7E55-22D1-AF4E72F4477D}"/>
              </a:ext>
            </a:extLst>
          </p:cNvPr>
          <p:cNvCxnSpPr>
            <a:cxnSpLocks/>
          </p:cNvCxnSpPr>
          <p:nvPr/>
        </p:nvCxnSpPr>
        <p:spPr>
          <a:xfrm>
            <a:off x="4861249" y="933880"/>
            <a:ext cx="25192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909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34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64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78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24A415B7-8E27-43F0-B850-5E38EA7BEF6F}"/>
              </a:ext>
            </a:extLst>
          </p:cNvPr>
          <p:cNvGrpSpPr/>
          <p:nvPr/>
        </p:nvGrpSpPr>
        <p:grpSpPr>
          <a:xfrm>
            <a:off x="2210715" y="758857"/>
            <a:ext cx="7770571" cy="4294924"/>
            <a:chOff x="6592448" y="1857730"/>
            <a:chExt cx="4502909" cy="338545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2448" y="1857730"/>
              <a:ext cx="4502909" cy="3385457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DC024B77-AFE1-4D22-A659-C6F28B8CB800}"/>
                </a:ext>
              </a:extLst>
            </p:cNvPr>
            <p:cNvSpPr txBox="1"/>
            <p:nvPr/>
          </p:nvSpPr>
          <p:spPr>
            <a:xfrm>
              <a:off x="6911622" y="2591032"/>
              <a:ext cx="2588945" cy="15284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Đọc</a:t>
              </a: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mở</a:t>
              </a: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rộng</a:t>
              </a: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(</a:t>
              </a:r>
              <a:r>
                <a:rPr kumimoji="0" lang="vi-VN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T</a:t>
              </a: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6)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063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902" y="990309"/>
            <a:ext cx="1932244" cy="15633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448" y="1145178"/>
            <a:ext cx="1981200" cy="146568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125893" y="-22566"/>
            <a:ext cx="8596312" cy="1149417"/>
            <a:chOff x="512177" y="165021"/>
            <a:chExt cx="8596312" cy="1149417"/>
          </a:xfrm>
        </p:grpSpPr>
        <p:sp>
          <p:nvSpPr>
            <p:cNvPr id="7" name="文本框 14"/>
            <p:cNvSpPr/>
            <p:nvPr/>
          </p:nvSpPr>
          <p:spPr>
            <a:xfrm>
              <a:off x="1300904" y="508897"/>
              <a:ext cx="7807585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Chia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sẻ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34352" y="2455993"/>
            <a:ext cx="3969239" cy="2990081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" name="椭圆 4"/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文本框 14"/>
          <p:cNvSpPr/>
          <p:nvPr/>
        </p:nvSpPr>
        <p:spPr>
          <a:xfrm>
            <a:off x="488340" y="3429000"/>
            <a:ext cx="352193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28410" y="2242929"/>
            <a:ext cx="3731027" cy="3215297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6" name="椭圆 15"/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9" name="文本框 14"/>
          <p:cNvSpPr/>
          <p:nvPr/>
        </p:nvSpPr>
        <p:spPr>
          <a:xfrm>
            <a:off x="4470930" y="3429000"/>
            <a:ext cx="352193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图片 9">
            <a:extLst>
              <a:ext uri="{FF2B5EF4-FFF2-40B4-BE49-F238E27FC236}">
                <a16:creationId xmlns:a16="http://schemas.microsoft.com/office/drawing/2014/main" id="{8E98A03E-9383-4DE4-A4B7-E5D75D2A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163" y="990309"/>
            <a:ext cx="1981200" cy="1465684"/>
          </a:xfrm>
          <a:prstGeom prst="rect">
            <a:avLst/>
          </a:prstGeom>
        </p:spPr>
      </p:pic>
      <p:grpSp>
        <p:nvGrpSpPr>
          <p:cNvPr id="22" name="组合 1">
            <a:extLst>
              <a:ext uri="{FF2B5EF4-FFF2-40B4-BE49-F238E27FC236}">
                <a16:creationId xmlns:a16="http://schemas.microsoft.com/office/drawing/2014/main" id="{510D1648-D8F3-4174-BA64-3C0D15E15C61}"/>
              </a:ext>
            </a:extLst>
          </p:cNvPr>
          <p:cNvGrpSpPr/>
          <p:nvPr/>
        </p:nvGrpSpPr>
        <p:grpSpPr>
          <a:xfrm>
            <a:off x="8164197" y="2287101"/>
            <a:ext cx="4149132" cy="2990081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3" name="椭圆 4">
              <a:extLst>
                <a:ext uri="{FF2B5EF4-FFF2-40B4-BE49-F238E27FC236}">
                  <a16:creationId xmlns:a16="http://schemas.microsoft.com/office/drawing/2014/main" id="{F92E42B2-B736-436C-9CF3-8847BE620D17}"/>
                </a:ext>
              </a:extLst>
            </p:cNvPr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" name="椭圆 8">
              <a:extLst>
                <a:ext uri="{FF2B5EF4-FFF2-40B4-BE49-F238E27FC236}">
                  <a16:creationId xmlns:a16="http://schemas.microsoft.com/office/drawing/2014/main" id="{B2DF513D-0E53-40D6-AE04-BB06BD6FE31C}"/>
                </a:ext>
              </a:extLst>
            </p:cNvPr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4" name="文本框 14">
            <a:extLst>
              <a:ext uri="{FF2B5EF4-FFF2-40B4-BE49-F238E27FC236}">
                <a16:creationId xmlns:a16="http://schemas.microsoft.com/office/drawing/2014/main" id="{BF2A7D1B-2AFF-4531-86C3-9265B2297709}"/>
              </a:ext>
            </a:extLst>
          </p:cNvPr>
          <p:cNvSpPr/>
          <p:nvPr/>
        </p:nvSpPr>
        <p:spPr>
          <a:xfrm>
            <a:off x="8573893" y="3489368"/>
            <a:ext cx="3521939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243" y="0"/>
            <a:ext cx="7001058" cy="66576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38467"/>
            <a:ext cx="12192000" cy="20195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75" y="2803200"/>
            <a:ext cx="4511250" cy="3273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1200" y="3805468"/>
            <a:ext cx="3623100" cy="2624507"/>
          </a:xfrm>
          <a:prstGeom prst="rect">
            <a:avLst/>
          </a:prstGeom>
        </p:spPr>
      </p:pic>
      <p:sp>
        <p:nvSpPr>
          <p:cNvPr id="15" name="文本框 14"/>
          <p:cNvSpPr/>
          <p:nvPr/>
        </p:nvSpPr>
        <p:spPr>
          <a:xfrm>
            <a:off x="4793942" y="2188524"/>
            <a:ext cx="4270159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5688" y="556174"/>
            <a:ext cx="2874119" cy="1188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12" y="1267038"/>
            <a:ext cx="7246978" cy="264749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80" y="609584"/>
            <a:ext cx="1303954" cy="12597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39" y="349233"/>
            <a:ext cx="2155720" cy="6286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" y="1228642"/>
            <a:ext cx="1636497" cy="19750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75" y="2813451"/>
            <a:ext cx="1704722" cy="12192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2801330" y="2090636"/>
            <a:ext cx="66065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800" b="0" i="0" u="none" strike="noStrike" kern="1200" cap="all" spc="0" normalizeH="0" baseline="0" noProof="0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Củng</a:t>
            </a:r>
            <a:r>
              <a:rPr kumimoji="0" lang="en-US" altLang="zh-CN" sz="4800" b="0" i="0" u="none" strike="noStrike" kern="1200" cap="all" spc="0" normalizeH="0" noProof="0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0" i="0" u="none" strike="noStrike" kern="1200" cap="all" spc="0" normalizeH="0" noProof="0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cố</a:t>
            </a:r>
            <a:r>
              <a:rPr lang="en-US" altLang="zh-CN" sz="4800" cap="all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4800" cap="all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dặn</a:t>
            </a:r>
            <a:r>
              <a:rPr lang="en-US" altLang="zh-CN" sz="4800" cap="all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800" cap="all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dò</a:t>
            </a:r>
            <a:endParaRPr kumimoji="0" lang="en-US" altLang="zh-CN" sz="6000" b="0" i="0" u="none" strike="noStrike" kern="1200" cap="all" spc="0" normalizeH="0" baseline="0" noProof="0" dirty="0">
              <a:ln w="38100">
                <a:noFill/>
              </a:ln>
              <a:solidFill>
                <a:prstClr val="white"/>
              </a:solidFill>
              <a:effectLst>
                <a:outerShdw blurRad="152400" dist="88900" dir="21540000" algn="tl">
                  <a:srgbClr val="000000">
                    <a:alpha val="78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sp>
        <p:nvSpPr>
          <p:cNvPr id="51" name="矩形 259"/>
          <p:cNvSpPr>
            <a:spLocks noChangeArrowheads="1"/>
          </p:cNvSpPr>
          <p:nvPr/>
        </p:nvSpPr>
        <p:spPr bwMode="auto">
          <a:xfrm>
            <a:off x="4164417" y="4535213"/>
            <a:ext cx="3988604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Giáo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viên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:…………….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93" y="3980385"/>
            <a:ext cx="449539" cy="265774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1911468" y="2401706"/>
            <a:ext cx="744732" cy="719487"/>
          </a:xfrm>
          <a:prstGeom prst="rect">
            <a:avLst/>
          </a:prstGeom>
        </p:spPr>
      </p:pic>
      <p:pic>
        <p:nvPicPr>
          <p:cNvPr id="2" name="背景音乐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55015" y="-71506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3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31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61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75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" grpId="0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137</Words>
  <Application>Microsoft Office PowerPoint</Application>
  <PresentationFormat>Widescreen</PresentationFormat>
  <Paragraphs>23</Paragraphs>
  <Slides>5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21" baseType="lpstr">
      <vt:lpstr>等线</vt:lpstr>
      <vt:lpstr>微软雅黑</vt:lpstr>
      <vt:lpstr>Arial</vt:lpstr>
      <vt:lpstr>Arial-Rounded</vt:lpstr>
      <vt:lpstr>Averta Std CY Bold</vt:lpstr>
      <vt:lpstr>Calibri</vt:lpstr>
      <vt:lpstr>Lato Hairline</vt:lpstr>
      <vt:lpstr>Lato Light</vt:lpstr>
      <vt:lpstr>Lato Regular</vt:lpstr>
      <vt:lpstr>Quicksand Medium</vt:lpstr>
      <vt:lpstr>Times New Roman</vt:lpstr>
      <vt:lpstr>包图主题2</vt:lpstr>
      <vt:lpstr>Hoạt động</vt:lpstr>
      <vt:lpstr>Office 主题</vt:lpstr>
      <vt:lpstr>3_Office 主题​​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Hang Nguyen</cp:lastModifiedBy>
  <cp:revision>4</cp:revision>
  <dcterms:created xsi:type="dcterms:W3CDTF">2021-08-01T03:51:03Z</dcterms:created>
  <dcterms:modified xsi:type="dcterms:W3CDTF">2025-04-03T18:26:59Z</dcterms:modified>
</cp:coreProperties>
</file>