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48" r:id="rId7"/>
    <p:sldMasterId id="2147483760" r:id="rId8"/>
    <p:sldMasterId id="2147483796" r:id="rId9"/>
  </p:sldMasterIdLst>
  <p:notesMasterIdLst>
    <p:notesMasterId r:id="rId34"/>
  </p:notesMasterIdLst>
  <p:sldIdLst>
    <p:sldId id="513" r:id="rId10"/>
    <p:sldId id="291" r:id="rId11"/>
    <p:sldId id="257" r:id="rId12"/>
    <p:sldId id="263" r:id="rId13"/>
    <p:sldId id="264" r:id="rId14"/>
    <p:sldId id="258" r:id="rId15"/>
    <p:sldId id="259" r:id="rId16"/>
    <p:sldId id="260" r:id="rId17"/>
    <p:sldId id="261" r:id="rId18"/>
    <p:sldId id="266" r:id="rId19"/>
    <p:sldId id="268" r:id="rId20"/>
    <p:sldId id="507" r:id="rId21"/>
    <p:sldId id="271" r:id="rId22"/>
    <p:sldId id="506" r:id="rId23"/>
    <p:sldId id="508" r:id="rId24"/>
    <p:sldId id="304" r:id="rId25"/>
    <p:sldId id="494" r:id="rId26"/>
    <p:sldId id="495" r:id="rId27"/>
    <p:sldId id="496" r:id="rId28"/>
    <p:sldId id="497" r:id="rId29"/>
    <p:sldId id="278" r:id="rId30"/>
    <p:sldId id="325" r:id="rId31"/>
    <p:sldId id="276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4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76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9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0627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9" y="1849703"/>
            <a:ext cx="1655935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01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2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48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23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98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79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73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4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24" Type="http://schemas.openxmlformats.org/officeDocument/2006/relationships/image" Target="../media/image20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31" Type="http://schemas.openxmlformats.org/officeDocument/2006/relationships/image" Target="../media/image24.png"/><Relationship Id="rId4" Type="http://schemas.openxmlformats.org/officeDocument/2006/relationships/image" Target="../media/image10.jpe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3.wdp"/><Relationship Id="rId3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slide" Target="slide8.xml"/><Relationship Id="rId26" Type="http://schemas.openxmlformats.org/officeDocument/2006/relationships/image" Target="../media/image20.png"/><Relationship Id="rId39" Type="http://schemas.openxmlformats.org/officeDocument/2006/relationships/image" Target="../media/image42.png"/><Relationship Id="rId21" Type="http://schemas.openxmlformats.org/officeDocument/2006/relationships/image" Target="../media/image17.png"/><Relationship Id="rId34" Type="http://schemas.openxmlformats.org/officeDocument/2006/relationships/image" Target="../media/image39.png"/><Relationship Id="rId42" Type="http://schemas.microsoft.com/office/2007/relationships/hdphoto" Target="../media/hdphoto27.wdp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6" Type="http://schemas.microsoft.com/office/2007/relationships/hdphoto" Target="../media/hdphoto10.wdp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32.png"/><Relationship Id="rId24" Type="http://schemas.openxmlformats.org/officeDocument/2006/relationships/image" Target="../media/image36.png"/><Relationship Id="rId32" Type="http://schemas.openxmlformats.org/officeDocument/2006/relationships/image" Target="../media/image21.png"/><Relationship Id="rId37" Type="http://schemas.openxmlformats.org/officeDocument/2006/relationships/image" Target="../media/image41.png"/><Relationship Id="rId40" Type="http://schemas.microsoft.com/office/2007/relationships/hdphoto" Target="../media/hdphoto26.wdp"/><Relationship Id="rId45" Type="http://schemas.openxmlformats.org/officeDocument/2006/relationships/image" Target="../media/image45.png"/><Relationship Id="rId5" Type="http://schemas.openxmlformats.org/officeDocument/2006/relationships/image" Target="../media/image29.png"/><Relationship Id="rId15" Type="http://schemas.openxmlformats.org/officeDocument/2006/relationships/image" Target="../media/image18.png"/><Relationship Id="rId23" Type="http://schemas.openxmlformats.org/officeDocument/2006/relationships/slide" Target="slide9.xml"/><Relationship Id="rId28" Type="http://schemas.openxmlformats.org/officeDocument/2006/relationships/image" Target="../media/image37.png"/><Relationship Id="rId36" Type="http://schemas.microsoft.com/office/2007/relationships/hdphoto" Target="../media/hdphoto24.wdp"/><Relationship Id="rId10" Type="http://schemas.microsoft.com/office/2007/relationships/hdphoto" Target="../media/hdphoto19.wdp"/><Relationship Id="rId19" Type="http://schemas.openxmlformats.org/officeDocument/2006/relationships/image" Target="../media/image35.png"/><Relationship Id="rId31" Type="http://schemas.microsoft.com/office/2007/relationships/hdphoto" Target="../media/hdphoto23.wdp"/><Relationship Id="rId44" Type="http://schemas.microsoft.com/office/2007/relationships/hdphoto" Target="../media/hdphoto28.wdp"/><Relationship Id="rId4" Type="http://schemas.microsoft.com/office/2007/relationships/hdphoto" Target="../media/hdphoto16.wdp"/><Relationship Id="rId9" Type="http://schemas.openxmlformats.org/officeDocument/2006/relationships/image" Target="../media/image31.png"/><Relationship Id="rId14" Type="http://schemas.openxmlformats.org/officeDocument/2006/relationships/slide" Target="slide6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38.png"/><Relationship Id="rId35" Type="http://schemas.openxmlformats.org/officeDocument/2006/relationships/image" Target="../media/image40.png"/><Relationship Id="rId43" Type="http://schemas.openxmlformats.org/officeDocument/2006/relationships/image" Target="../media/image44.png"/><Relationship Id="rId8" Type="http://schemas.microsoft.com/office/2007/relationships/hdphoto" Target="../media/hdphoto18.wdp"/><Relationship Id="rId3" Type="http://schemas.openxmlformats.org/officeDocument/2006/relationships/image" Target="../media/image28.png"/><Relationship Id="rId12" Type="http://schemas.microsoft.com/office/2007/relationships/hdphoto" Target="../media/hdphoto20.wdp"/><Relationship Id="rId17" Type="http://schemas.openxmlformats.org/officeDocument/2006/relationships/image" Target="../media/image34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0" Type="http://schemas.openxmlformats.org/officeDocument/2006/relationships/slide" Target="slide7.xml"/><Relationship Id="rId41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3247704" y="2938637"/>
            <a:ext cx="5696585" cy="151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7: HẠT THÓC (TIẾT 1 +2)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102221" y="5116605"/>
            <a:ext cx="6532043" cy="146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7704305" y="5470391"/>
            <a:ext cx="4156569" cy="1231965"/>
          </a:xfrm>
          <a:prstGeom prst="wedgeRoundRectCallout">
            <a:avLst>
              <a:gd name="adj1" fmla="val -78885"/>
              <a:gd name="adj2" fmla="val -4381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115368" y="5254093"/>
            <a:ext cx="628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thóc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002032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57" y="1302749"/>
            <a:ext cx="9136819" cy="569223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5008638" y="2603491"/>
            <a:ext cx="252306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1219170"/>
            <a:r>
              <a:rPr lang="en-US" altLang="zh-CN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thích nhất câu thơ nào? Vì sao?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983</Words>
  <Application>Microsoft Office PowerPoint</Application>
  <PresentationFormat>Widescreen</PresentationFormat>
  <Paragraphs>199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7_Office Theme</vt:lpstr>
      <vt:lpstr>8_Office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38</cp:revision>
  <dcterms:created xsi:type="dcterms:W3CDTF">2021-05-27T07:23:15Z</dcterms:created>
  <dcterms:modified xsi:type="dcterms:W3CDTF">2025-04-03T17:40:37Z</dcterms:modified>
</cp:coreProperties>
</file>