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10" r:id="rId3"/>
    <p:sldMasterId id="2147483722" r:id="rId4"/>
    <p:sldMasterId id="2147483734" r:id="rId5"/>
    <p:sldMasterId id="2147483760" r:id="rId6"/>
    <p:sldMasterId id="2147483784" r:id="rId7"/>
  </p:sldMasterIdLst>
  <p:notesMasterIdLst>
    <p:notesMasterId r:id="rId17"/>
  </p:notesMasterIdLst>
  <p:sldIdLst>
    <p:sldId id="513" r:id="rId8"/>
    <p:sldId id="279" r:id="rId9"/>
    <p:sldId id="280" r:id="rId10"/>
    <p:sldId id="511" r:id="rId11"/>
    <p:sldId id="498" r:id="rId12"/>
    <p:sldId id="510" r:id="rId13"/>
    <p:sldId id="512" r:id="rId14"/>
    <p:sldId id="282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6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35D4B-7987-4B4D-B5BA-F73137048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29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04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9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399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5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6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3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5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2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3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0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5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5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92DB-740E-4F68-A633-F9C4CA7E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E64B6-9B09-4953-819A-F6C95A6CE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B59FA-FE65-4451-99F3-9EC1CED3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2CBAA-1EAB-41BC-8BE6-A723C6A7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1FD09-8FF3-4882-A779-F24AE894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631E1-1E10-4626-995E-9D3E41F3B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80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44CA-1D9A-403F-8403-B0963453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9990-9391-40A4-9C84-197950DE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E10A5-3493-4EC9-904A-F69CE63E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465E-A041-425E-9C5D-4E21F68F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74D44-8E18-4951-84FC-DF03DB92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F0AE5-D87A-4616-95CF-BBD35A5B4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5145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D375-564D-49AC-BD27-149684EA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AC2C6-253A-4334-89BF-5425A7B45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CA685-8C35-4777-AEF5-CD37D6F2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D36F9-B440-463A-A06A-653FE706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6024-DE9D-480E-A222-F90C2580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CE799-1DBC-4E72-A4CD-A6707A33D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86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E1EC-CC21-4CB6-A652-E92A8189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589E-4984-4820-A89F-DBC2634C6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9A7C3-DBB4-4374-B59A-DE279A811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B75C4-F6C6-43F1-AE02-DF4E6F98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0D1D9-409E-417A-8B81-9F7F4F00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0C5D7-57BE-43AE-8A7F-685BD46B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9107B-7714-4E40-ACEC-9FE6AC703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47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82A2-6F14-4533-9361-094EABA1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D19C9-3A10-4D4B-AB47-25643089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A18C3-D55A-4E53-92CE-934F4705C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A2C8E-37D8-4E5C-876D-1C27055AA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1E5AB-77F3-4136-8269-071B13F44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346A0-2301-4DE0-893A-420AAA6F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F9CFD-1ACC-462E-B99C-649CD2DD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F6A78-1B6C-4F95-9FD9-1265D80F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89831-914F-44F9-A331-227452544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394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1E63-321B-460C-B5EB-257AB30D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26D4E-6114-4DEC-B150-59C39726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AF506-539D-47F4-A85E-9B4BC9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0BADF-15BD-463F-AC5C-0CD325BD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EB98A-C3DD-4593-9726-934706D23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099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7214E-1F3D-4E31-9677-8A0B8D38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B79B9-909F-4ABC-A17C-445319C8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82E02-14F4-4FF8-85C7-C8429A1B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10D6D-797A-4B9D-9E5D-480E3B4D5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596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EFED-4C38-44A0-BBB5-507C9597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7F770-5330-4A02-9172-5057EA482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02877-9F3F-48F8-80A5-D59A9E521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4BC19-3D4E-4ACB-8B55-8D3B305F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10EE9-E6E5-49D1-9826-99C1B684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30FD5-3F6E-4BE3-97FC-9153A243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BDDA9-6832-4172-B2E5-ECCC8A288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765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99F5-11CD-45A8-96CA-030E85F7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CA57CC-0B4F-4C2E-84C7-B94DA4C2D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E30B9-B4BD-4721-B376-30A0C4F7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4092F-72D2-4CF9-B83A-A61701E4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03974-4782-42D6-B2BE-0ECF9592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CDF39-C363-434C-9000-81A48887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CB991-462E-49DE-9BC2-9FA265FEA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98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8E1D-0267-4016-94F6-B865E7DC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82803-B061-468D-894C-C219CB2E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02D8D-1631-42C7-9D38-863BA9E4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6081D-908A-4DB5-AA7B-188C44C7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2CB0-9C04-4B6E-8E79-C9B6C0B8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191D6-406E-4CAA-B994-FE9F36F24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2430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76005-4D6A-443E-B536-010C38235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1143D-749B-480E-8307-5782EF456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975A4-BE20-407C-B436-52FBAC0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4D6BC-4F0E-46C6-9CC1-9E6A13A5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D65E6-B2D2-4045-8848-3D31BB8D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A987F-A910-4544-89B4-C76C5328C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4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903C93-4FC3-4FF8-84FE-F8EE0BD32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C04AE2-56B2-4C97-877E-807BA489E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C152D1-114B-4F68-B3E3-A68C0E7473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BF5381-F18F-4803-980C-F8628FABB1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730DCF-29EA-486E-8A2C-80ED50A2C1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2B9E0A-DC89-4E2E-8205-6606C5BC9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59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E30B-15EC-82D7-CB89-BE0A39DEF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>
            <a:extLst>
              <a:ext uri="{FF2B5EF4-FFF2-40B4-BE49-F238E27FC236}">
                <a16:creationId xmlns:a16="http://schemas.microsoft.com/office/drawing/2014/main" id="{78C56737-5674-0E7E-A090-A184F0C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FF1D98-51B7-D368-3B27-C98B28B7AAD8}"/>
              </a:ext>
            </a:extLst>
          </p:cNvPr>
          <p:cNvSpPr txBox="1"/>
          <p:nvPr/>
        </p:nvSpPr>
        <p:spPr>
          <a:xfrm>
            <a:off x="3247707" y="274115"/>
            <a:ext cx="5696585" cy="86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UBND QUẬN DƯƠNG KINH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2D3DD0-C7FD-F9E3-B5D3-AC2B1D172845}"/>
              </a:ext>
            </a:extLst>
          </p:cNvPr>
          <p:cNvCxnSpPr/>
          <p:nvPr/>
        </p:nvCxnSpPr>
        <p:spPr>
          <a:xfrm>
            <a:off x="4508089" y="1141212"/>
            <a:ext cx="31758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6106EDC-D6FC-AE63-C2DB-6DCFB1640A31}"/>
              </a:ext>
            </a:extLst>
          </p:cNvPr>
          <p:cNvSpPr txBox="1"/>
          <p:nvPr/>
        </p:nvSpPr>
        <p:spPr>
          <a:xfrm>
            <a:off x="3247704" y="2274979"/>
            <a:ext cx="5696585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TIẾNG 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1C1BE-AEB7-92BA-485E-3A98C4015D55}"/>
              </a:ext>
            </a:extLst>
          </p:cNvPr>
          <p:cNvSpPr txBox="1"/>
          <p:nvPr/>
        </p:nvSpPr>
        <p:spPr>
          <a:xfrm>
            <a:off x="3247704" y="2938637"/>
            <a:ext cx="5696585" cy="151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BÀI 7: HẠT THÓC (TIẾT 3)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2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AAFD8A84-4767-4A66-B556-FFE2C5BD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9" y="0"/>
            <a:ext cx="583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2082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BCD4E19-28D9-49D8-B516-93CD3A86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583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23B74D-ECCF-43BC-8229-EC6ABE885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7591" r="16096" b="11195"/>
          <a:stretch/>
        </p:blipFill>
        <p:spPr bwMode="auto">
          <a:xfrm>
            <a:off x="6310899" y="2574235"/>
            <a:ext cx="4274276" cy="37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-T-viết-hoa-cỡ-nhỏ">
            <a:hlinkClick r:id="" action="ppaction://media"/>
            <a:extLst>
              <a:ext uri="{FF2B5EF4-FFF2-40B4-BE49-F238E27FC236}">
                <a16:creationId xmlns:a16="http://schemas.microsoft.com/office/drawing/2014/main" id="{0F525EA5-870C-4D30-A4B0-8EA3534473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2221" y="3040794"/>
            <a:ext cx="12651740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Tay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hàm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nhai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tay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quai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miệng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trễ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 từ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46</Words>
  <Application>Microsoft Office PowerPoint</Application>
  <PresentationFormat>Widescreen</PresentationFormat>
  <Paragraphs>14</Paragraphs>
  <Slides>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Microsoft YaHei</vt:lpstr>
      <vt:lpstr>Arial</vt:lpstr>
      <vt:lpstr>Arial Rounded MT Bold</vt:lpstr>
      <vt:lpstr>Calibri</vt:lpstr>
      <vt:lpstr>Calibri Light</vt:lpstr>
      <vt:lpstr>HP001 4 hàng</vt:lpstr>
      <vt:lpstr>Times New Roman</vt:lpstr>
      <vt:lpstr>Verdana</vt:lpstr>
      <vt:lpstr>1_Office Theme</vt:lpstr>
      <vt:lpstr>3_Office Theme</vt:lpstr>
      <vt:lpstr>4_Office Theme</vt:lpstr>
      <vt:lpstr>6_Office Theme</vt:lpstr>
      <vt:lpstr>5_Office Theme</vt:lpstr>
      <vt:lpstr>8_Office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37</cp:revision>
  <dcterms:created xsi:type="dcterms:W3CDTF">2021-05-27T07:23:15Z</dcterms:created>
  <dcterms:modified xsi:type="dcterms:W3CDTF">2025-04-03T17:41:28Z</dcterms:modified>
</cp:coreProperties>
</file>