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  <p:sldMasterId id="2147483710" r:id="rId4"/>
    <p:sldMasterId id="2147483734" r:id="rId5"/>
    <p:sldMasterId id="2147483760" r:id="rId6"/>
    <p:sldMasterId id="2147483772" r:id="rId7"/>
  </p:sldMasterIdLst>
  <p:notesMasterIdLst>
    <p:notesMasterId r:id="rId22"/>
  </p:notesMasterIdLst>
  <p:sldIdLst>
    <p:sldId id="513" r:id="rId8"/>
    <p:sldId id="285" r:id="rId9"/>
    <p:sldId id="286" r:id="rId10"/>
    <p:sldId id="499" r:id="rId11"/>
    <p:sldId id="505" r:id="rId12"/>
    <p:sldId id="500" r:id="rId13"/>
    <p:sldId id="501" r:id="rId14"/>
    <p:sldId id="256" r:id="rId15"/>
    <p:sldId id="502" r:id="rId16"/>
    <p:sldId id="503" r:id="rId17"/>
    <p:sldId id="504" r:id="rId18"/>
    <p:sldId id="328" r:id="rId19"/>
    <p:sldId id="48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openxmlformats.org/officeDocument/2006/relationships/image" Target="../media/image17.jpeg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2" Type="http://schemas.openxmlformats.org/officeDocument/2006/relationships/image" Target="../media/image16.jpg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slide" Target="slide10.xml"/><Relationship Id="rId4" Type="http://schemas.openxmlformats.org/officeDocument/2006/relationships/slide" Target="slide8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E30B-15EC-82D7-CB89-BE0A39DE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>
            <a:extLst>
              <a:ext uri="{FF2B5EF4-FFF2-40B4-BE49-F238E27FC236}">
                <a16:creationId xmlns:a16="http://schemas.microsoft.com/office/drawing/2014/main" id="{78C56737-5674-0E7E-A090-A184F0C0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F1D98-51B7-D368-3B27-C98B28B7AAD8}"/>
              </a:ext>
            </a:extLst>
          </p:cNvPr>
          <p:cNvSpPr txBox="1"/>
          <p:nvPr/>
        </p:nvSpPr>
        <p:spPr>
          <a:xfrm>
            <a:off x="3247707" y="274115"/>
            <a:ext cx="5696585" cy="86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UBND QUẬN DƯƠNG KINH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TRƯỜNG TIỂU HỌC ANH DŨNG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2D3DD0-C7FD-F9E3-B5D3-AC2B1D172845}"/>
              </a:ext>
            </a:extLst>
          </p:cNvPr>
          <p:cNvCxnSpPr/>
          <p:nvPr/>
        </p:nvCxnSpPr>
        <p:spPr>
          <a:xfrm>
            <a:off x="4508089" y="1141212"/>
            <a:ext cx="31758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106EDC-D6FC-AE63-C2DB-6DCFB1640A31}"/>
              </a:ext>
            </a:extLst>
          </p:cNvPr>
          <p:cNvSpPr txBox="1"/>
          <p:nvPr/>
        </p:nvSpPr>
        <p:spPr>
          <a:xfrm>
            <a:off x="3247704" y="2274979"/>
            <a:ext cx="5696585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TIẾNG 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1C1BE-AEB7-92BA-485E-3A98C4015D55}"/>
              </a:ext>
            </a:extLst>
          </p:cNvPr>
          <p:cNvSpPr txBox="1"/>
          <p:nvPr/>
        </p:nvSpPr>
        <p:spPr>
          <a:xfrm>
            <a:off x="3247704" y="2938637"/>
            <a:ext cx="5696585" cy="151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 7: HẠT THÓC (TIẾT 4)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2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Hai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Khi lớn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bé đã 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246</Words>
  <Application>Microsoft Office PowerPoint</Application>
  <PresentationFormat>Widescreen</PresentationFormat>
  <Paragraphs>29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Microsoft YaHei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Verdana</vt:lpstr>
      <vt:lpstr>1_Office Theme</vt:lpstr>
      <vt:lpstr>3_Office Theme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37</cp:revision>
  <dcterms:created xsi:type="dcterms:W3CDTF">2021-05-27T07:23:15Z</dcterms:created>
  <dcterms:modified xsi:type="dcterms:W3CDTF">2025-04-03T17:42:52Z</dcterms:modified>
</cp:coreProperties>
</file>