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19"/>
  </p:notesMasterIdLst>
  <p:sldIdLst>
    <p:sldId id="367" r:id="rId4"/>
    <p:sldId id="363" r:id="rId5"/>
    <p:sldId id="278" r:id="rId6"/>
    <p:sldId id="366" r:id="rId7"/>
    <p:sldId id="281" r:id="rId8"/>
    <p:sldId id="362" r:id="rId9"/>
    <p:sldId id="273" r:id="rId10"/>
    <p:sldId id="343" r:id="rId11"/>
    <p:sldId id="258" r:id="rId12"/>
    <p:sldId id="333" r:id="rId13"/>
    <p:sldId id="360" r:id="rId14"/>
    <p:sldId id="292" r:id="rId15"/>
    <p:sldId id="361" r:id="rId16"/>
    <p:sldId id="336" r:id="rId17"/>
    <p:sldId id="312" r:id="rId18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71" d="100"/>
          <a:sy n="71" d="100"/>
        </p:scale>
        <p:origin x="1109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45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9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18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4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7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4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4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5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0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0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7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26052" y="304800"/>
            <a:ext cx="9736720" cy="973004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Arial-Rounded" pitchFamily="34" charset="0"/>
              </a:rPr>
              <a:t>UBND QUẬN DƯƠNG KINH</a:t>
            </a:r>
          </a:p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Arial-Rounded" pitchFamily="34" charset="0"/>
              </a:rPr>
              <a:t>TRƯỜNG TIỂU HỌC ANH DŨNG</a:t>
            </a:r>
            <a:endParaRPr kumimoji="0" lang="en-US" sz="28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BA4353-516B-E627-736B-55F057BCE752}"/>
              </a:ext>
            </a:extLst>
          </p:cNvPr>
          <p:cNvCxnSpPr/>
          <p:nvPr/>
        </p:nvCxnSpPr>
        <p:spPr>
          <a:xfrm>
            <a:off x="4494212" y="12954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9">
            <a:extLst>
              <a:ext uri="{FF2B5EF4-FFF2-40B4-BE49-F238E27FC236}">
                <a16:creationId xmlns:a16="http://schemas.microsoft.com/office/drawing/2014/main" id="{3EBE0809-5529-6C76-25A8-CF67FFD099CF}"/>
              </a:ext>
            </a:extLst>
          </p:cNvPr>
          <p:cNvSpPr txBox="1"/>
          <p:nvPr/>
        </p:nvSpPr>
        <p:spPr>
          <a:xfrm>
            <a:off x="3057964" y="2362200"/>
            <a:ext cx="592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E873A"/>
                </a:solidFill>
                <a:effectLst/>
                <a:uLnTx/>
                <a:uFillTx/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TIẾNG VIỆT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E873A"/>
              </a:solidFill>
              <a:effectLst/>
              <a:uLnTx/>
              <a:uFillTx/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id="{D78F8B68-AA34-4D0F-1D4A-E2A995101397}"/>
              </a:ext>
            </a:extLst>
          </p:cNvPr>
          <p:cNvSpPr txBox="1"/>
          <p:nvPr/>
        </p:nvSpPr>
        <p:spPr>
          <a:xfrm>
            <a:off x="3060858" y="2905780"/>
            <a:ext cx="5920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BÀI 9: VÈ CHIM </a:t>
            </a:r>
          </a:p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(Tiết 3 + 4)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03116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má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400623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479226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D7271-B993-4909-9E7A-E627168C803B}"/>
              </a:ext>
            </a:extLst>
          </p:cNvPr>
          <p:cNvSpPr txBox="1"/>
          <p:nvPr/>
        </p:nvSpPr>
        <p:spPr>
          <a:xfrm>
            <a:off x="711014" y="1869156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4189412" y="1420020"/>
            <a:ext cx="310091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FF00"/>
                </a:solidFill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544E8-AB14-43DB-905A-C5D4F8E490FC}"/>
              </a:ext>
            </a:extLst>
          </p:cNvPr>
          <p:cNvSpPr txBox="1"/>
          <p:nvPr/>
        </p:nvSpPr>
        <p:spPr>
          <a:xfrm>
            <a:off x="2970212" y="1899403"/>
            <a:ext cx="5867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39,40).</a:t>
            </a:r>
          </a:p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U,</a:t>
            </a:r>
          </a:p>
          <a:p>
            <a:endParaRPr lang="vi-V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3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38672-02DD-4306-9AD6-CFFAF6E449D3}"/>
              </a:ext>
            </a:extLst>
          </p:cNvPr>
          <p:cNvSpPr txBox="1"/>
          <p:nvPr/>
        </p:nvSpPr>
        <p:spPr>
          <a:xfrm>
            <a:off x="485650" y="971531"/>
            <a:ext cx="62791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base"/>
            <a:r>
              <a:rPr lang="en-US" sz="2800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</a:rPr>
              <a:t>C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ấu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Calibri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: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</a:rPr>
              <a:t>Cao 5 ô li, rộng 5 ô li</a:t>
            </a:r>
          </a:p>
          <a:p>
            <a:pPr defTabSz="914126" fontAlgn="base"/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</a:rPr>
              <a:t>Viết 2 nét: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</a:rPr>
              <a:t>Nét 1: Nét hất</a:t>
            </a:r>
          </a:p>
          <a:p>
            <a:pPr defTabSz="914126" fontAlgn="base"/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</a:rPr>
              <a:t>Nét 2: Móc ngược (bên phải)</a:t>
            </a:r>
          </a:p>
          <a:p>
            <a:pPr algn="just" defTabSz="914126" fontAlgn="base"/>
            <a:r>
              <a:rPr lang="en-US" sz="2800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viết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61042F-C5DA-494F-A065-9726E2B02074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Cách viết chữ x thường và hoa đúng nhất dành cho bé tập viết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FBAF2-54A5-4421-B16B-1F67FB90B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51" y="521710"/>
            <a:ext cx="4717224" cy="4618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5D5287-1AE3-47A1-BAC4-F086CBDC98AE}"/>
              </a:ext>
            </a:extLst>
          </p:cNvPr>
          <p:cNvSpPr txBox="1"/>
          <p:nvPr/>
        </p:nvSpPr>
        <p:spPr>
          <a:xfrm>
            <a:off x="307894" y="2831146"/>
            <a:ext cx="66780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26" fontAlgn="base"/>
            <a:r>
              <a:rPr lang="vi-VN" sz="26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vi-VN" sz="2600" dirty="0">
                <a:solidFill>
                  <a:prstClr val="black"/>
                </a:solidFill>
                <a:latin typeface="Arial" panose="020B0604020202020204" pitchFamily="34" charset="0"/>
              </a:rPr>
              <a:t>Nét 1: Đặt bút trên đường kẻ 5, viết nét hất, đến đường kẻ 3 thì dừng lại.</a:t>
            </a:r>
          </a:p>
          <a:p>
            <a:pPr algn="just" defTabSz="914126" fontAlgn="base"/>
            <a:r>
              <a:rPr lang="vi-VN" sz="2600" dirty="0">
                <a:solidFill>
                  <a:prstClr val="black"/>
                </a:solidFill>
                <a:latin typeface="Arial" panose="020B0604020202020204" pitchFamily="34" charset="0"/>
              </a:rPr>
              <a:t>- Nét 2: Từ điểm dừng của bút của nét 1, chuyển hướng bút để viết nét móc ngược thứ nhất (1).</a:t>
            </a:r>
          </a:p>
          <a:p>
            <a:pPr algn="just" defTabSz="914126" fontAlgn="base"/>
            <a:r>
              <a:rPr lang="vi-VN" sz="2600" dirty="0">
                <a:solidFill>
                  <a:prstClr val="black"/>
                </a:solidFill>
                <a:latin typeface="Arial" panose="020B0604020202020204" pitchFamily="34" charset="0"/>
              </a:rPr>
              <a:t>- Nét 3: Từ điểm cuối của nét 2 (ở đường kẻ 2). Rê bút lên tới đường kẻ 3 rồi chuyển hướng bút ngược lại viết tiếp nét móc ngược thứ 2 (2). Dừng bút ở đường kẻ 2.</a:t>
            </a:r>
            <a:endParaRPr lang="vi-VN" sz="2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A730B4-98DA-483F-AF3E-EC70AA100D30}"/>
              </a:ext>
            </a:extLst>
          </p:cNvPr>
          <p:cNvSpPr/>
          <p:nvPr/>
        </p:nvSpPr>
        <p:spPr>
          <a:xfrm>
            <a:off x="989012" y="533400"/>
            <a:ext cx="9781744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vi-VN" sz="2399" b="1" i="1" dirty="0">
                <a:solidFill>
                  <a:srgbClr val="C00000"/>
                </a:solidFill>
                <a:latin typeface="Arial" panose="020B0604020202020204" pitchFamily="34" charset="0"/>
              </a:rPr>
              <a:t>Chú ý: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Cần viết cho cân đối các phần giống nhau. Như vậy, chữ 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U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mới nhìn cân đối và đẹp. </a:t>
            </a:r>
            <a:endParaRPr lang="en-US" sz="2399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A1AAC-A84D-40B6-9F72-EF24F6287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84" y="1981200"/>
            <a:ext cx="7924800" cy="387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741" y="-185099"/>
            <a:ext cx="11630171" cy="5800902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F79EF8F-D52B-4142-8574-939693801192}"/>
              </a:ext>
            </a:extLst>
          </p:cNvPr>
          <p:cNvSpPr/>
          <p:nvPr/>
        </p:nvSpPr>
        <p:spPr>
          <a:xfrm>
            <a:off x="912812" y="3253829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Rừng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U Minh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có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nhiều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loài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chim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vi-VN" sz="4666" b="1" dirty="0">
                <a:solidFill>
                  <a:srgbClr val="00B0F0"/>
                </a:solidFill>
                <a:latin typeface="HP001 4 hàng" pitchFamily="34" charset="0"/>
              </a:rPr>
              <a:t>quý.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1010566" y="1424778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Viết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câu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ứng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dụng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4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74906" y="2717985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944364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412</Words>
  <Application>Microsoft Office PowerPoint</Application>
  <PresentationFormat>Custom</PresentationFormat>
  <Paragraphs>42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微软雅黑 Light</vt:lpstr>
      <vt:lpstr>Aharoni</vt:lpstr>
      <vt:lpstr>Arial</vt:lpstr>
      <vt:lpstr>Arial Rounded MT Bold</vt:lpstr>
      <vt:lpstr>Calibri</vt:lpstr>
      <vt:lpstr>Calibri </vt:lpstr>
      <vt:lpstr>Calibri Light</vt:lpstr>
      <vt:lpstr>HP001 4 hàng</vt:lpstr>
      <vt:lpstr>Times New Roman</vt:lpstr>
      <vt:lpstr>UVN Ly Do</vt:lpstr>
      <vt:lpstr>小考拉体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Hang Nguyen</cp:lastModifiedBy>
  <cp:revision>295</cp:revision>
  <dcterms:created xsi:type="dcterms:W3CDTF">2020-12-08T15:48:47Z</dcterms:created>
  <dcterms:modified xsi:type="dcterms:W3CDTF">2025-04-03T17:24:55Z</dcterms:modified>
</cp:coreProperties>
</file>