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82" r:id="rId2"/>
  </p:sldMasterIdLst>
  <p:notesMasterIdLst>
    <p:notesMasterId r:id="rId13"/>
  </p:notesMasterIdLst>
  <p:sldIdLst>
    <p:sldId id="256" r:id="rId3"/>
    <p:sldId id="300" r:id="rId4"/>
    <p:sldId id="301" r:id="rId5"/>
    <p:sldId id="302" r:id="rId6"/>
    <p:sldId id="303" r:id="rId7"/>
    <p:sldId id="309" r:id="rId8"/>
    <p:sldId id="310" r:id="rId9"/>
    <p:sldId id="305" r:id="rId10"/>
    <p:sldId id="306" r:id="rId11"/>
    <p:sldId id="307" r:id="rId12"/>
  </p:sldIdLst>
  <p:sldSz cx="9144000" cy="5143500" type="screen16x9"/>
  <p:notesSz cx="6858000" cy="9144000"/>
  <p:embeddedFontLst>
    <p:embeddedFont>
      <p:font typeface="Baloo 2" panose="020B0604020202020204" charset="0"/>
      <p:regular r:id="rId14"/>
      <p:bold r:id="rId15"/>
    </p:embeddedFont>
    <p:embeddedFont>
      <p:font typeface="Pangolin" panose="020B0604020202020204" charset="0"/>
      <p:regular r:id="rId16"/>
    </p:embeddedFont>
  </p:embeddedFontLst>
  <p:custDataLst>
    <p:tags r:id="rId1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51"/>
    <a:srgbClr val="1A8C54"/>
    <a:srgbClr val="AC98C9"/>
    <a:srgbClr val="E5E1EE"/>
    <a:srgbClr val="A165AB"/>
    <a:srgbClr val="FAD5E6"/>
    <a:srgbClr val="BDD646"/>
    <a:srgbClr val="E8F0C7"/>
    <a:srgbClr val="62BB47"/>
    <a:srgbClr val="DDE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3738" autoAdjust="0"/>
  </p:normalViewPr>
  <p:slideViewPr>
    <p:cSldViewPr snapToGrid="0">
      <p:cViewPr varScale="1">
        <p:scale>
          <a:sx n="102" d="100"/>
          <a:sy n="102" d="100"/>
        </p:scale>
        <p:origin x="83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bg>
      <p:bgPr>
        <a:solidFill>
          <a:srgbClr val="FEF8B0"/>
        </a:solidFill>
        <a:effectLst/>
      </p:bgPr>
    </p:bg>
    <p:spTree>
      <p:nvGrpSpPr>
        <p:cNvPr id="1" name="Shape 74"/>
        <p:cNvGrpSpPr/>
        <p:nvPr/>
      </p:nvGrpSpPr>
      <p:grpSpPr>
        <a:xfrm>
          <a:off x="0" y="0"/>
          <a:ext cx="0" cy="0"/>
          <a:chOff x="0" y="0"/>
          <a:chExt cx="0" cy="0"/>
        </a:xfrm>
      </p:grpSpPr>
      <p:sp>
        <p:nvSpPr>
          <p:cNvPr id="54"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13;p2"/>
          <p:cNvGrpSpPr/>
          <p:nvPr userDrawn="1"/>
        </p:nvGrpSpPr>
        <p:grpSpPr>
          <a:xfrm rot="10800000" flipH="1">
            <a:off x="0" y="1662988"/>
            <a:ext cx="10175022" cy="3480512"/>
            <a:chOff x="1367050" y="3059225"/>
            <a:chExt cx="1407100" cy="848450"/>
          </a:xfrm>
        </p:grpSpPr>
        <p:sp>
          <p:nvSpPr>
            <p:cNvPr id="92"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267;p25"/>
          <p:cNvGrpSpPr/>
          <p:nvPr userDrawn="1"/>
        </p:nvGrpSpPr>
        <p:grpSpPr>
          <a:xfrm rot="1093143">
            <a:off x="7684861" y="3602545"/>
            <a:ext cx="975516" cy="936649"/>
            <a:chOff x="3885600" y="2960625"/>
            <a:chExt cx="470600" cy="451850"/>
          </a:xfrm>
        </p:grpSpPr>
        <p:sp>
          <p:nvSpPr>
            <p:cNvPr id="48"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5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58" name="TextBox 57"/>
          <p:cNvSpPr txBox="1"/>
          <p:nvPr userDrawn="1"/>
        </p:nvSpPr>
        <p:spPr>
          <a:xfrm>
            <a:off x="6922851" y="4876800"/>
            <a:ext cx="1605064" cy="215444"/>
          </a:xfrm>
          <a:prstGeom prst="rect">
            <a:avLst/>
          </a:prstGeom>
          <a:noFill/>
        </p:spPr>
        <p:txBody>
          <a:bodyPr wrap="square" rtlCol="0">
            <a:spAutoFit/>
          </a:bodyPr>
          <a:lstStyle/>
          <a:p>
            <a:r>
              <a:rPr lang="en-US" sz="800" dirty="0">
                <a:solidFill>
                  <a:schemeClr val="accent2"/>
                </a:solidFill>
              </a:rPr>
              <a:t>FeistyForwarders_0968120672</a:t>
            </a:r>
          </a:p>
        </p:txBody>
      </p:sp>
      <p:sp>
        <p:nvSpPr>
          <p:cNvPr id="5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246;p25"/>
          <p:cNvGrpSpPr/>
          <p:nvPr userDrawn="1"/>
        </p:nvGrpSpPr>
        <p:grpSpPr>
          <a:xfrm>
            <a:off x="8429016" y="2303715"/>
            <a:ext cx="514295" cy="474382"/>
            <a:chOff x="712875" y="2205450"/>
            <a:chExt cx="233675" cy="215550"/>
          </a:xfrm>
        </p:grpSpPr>
        <p:sp>
          <p:nvSpPr>
            <p:cNvPr id="6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252;p25"/>
          <p:cNvGrpSpPr/>
          <p:nvPr userDrawn="1"/>
        </p:nvGrpSpPr>
        <p:grpSpPr>
          <a:xfrm>
            <a:off x="7629971" y="2578996"/>
            <a:ext cx="739324" cy="681878"/>
            <a:chOff x="751275" y="1814050"/>
            <a:chExt cx="233675" cy="215525"/>
          </a:xfrm>
        </p:grpSpPr>
        <p:sp>
          <p:nvSpPr>
            <p:cNvPr id="6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roup 72"/>
          <p:cNvGrpSpPr/>
          <p:nvPr userDrawn="1"/>
        </p:nvGrpSpPr>
        <p:grpSpPr>
          <a:xfrm>
            <a:off x="3620184" y="264720"/>
            <a:ext cx="1776113" cy="1418528"/>
            <a:chOff x="3620184" y="264720"/>
            <a:chExt cx="1776113" cy="1418528"/>
          </a:xfrm>
        </p:grpSpPr>
        <p:sp>
          <p:nvSpPr>
            <p:cNvPr id="7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TextBox 75"/>
            <p:cNvSpPr txBox="1"/>
            <p:nvPr userDrawn="1"/>
          </p:nvSpPr>
          <p:spPr>
            <a:xfrm>
              <a:off x="3693975" y="710267"/>
              <a:ext cx="1672253" cy="523220"/>
            </a:xfrm>
            <a:prstGeom prst="rect">
              <a:avLst/>
            </a:prstGeom>
            <a:noFill/>
          </p:spPr>
          <p:txBody>
            <a:bodyPr wrap="none" rtlCol="0">
              <a:spAutoFit/>
            </a:bodyPr>
            <a:lstStyle/>
            <a:p>
              <a:r>
                <a:rPr lang="en-US" sz="2800" dirty="0">
                  <a:solidFill>
                    <a:srgbClr val="F37022"/>
                  </a:solidFill>
                  <a:latin typeface="UTM Cookies" panose="02040603050506020204" pitchFamily="18" charset="0"/>
                </a:rPr>
                <a:t>CHỦ</a:t>
              </a:r>
              <a:r>
                <a:rPr lang="en-US" sz="2800" baseline="0" dirty="0">
                  <a:solidFill>
                    <a:srgbClr val="F37022"/>
                  </a:solidFill>
                  <a:latin typeface="UTM Cookies" panose="02040603050506020204" pitchFamily="18" charset="0"/>
                </a:rPr>
                <a:t> ĐỀ 3</a:t>
              </a:r>
              <a:endParaRPr lang="en-US" sz="2800" dirty="0">
                <a:solidFill>
                  <a:srgbClr val="F37022"/>
                </a:solidFill>
                <a:latin typeface="UTM Cookies" panose="02040603050506020204" pitchFamily="18" charset="0"/>
              </a:endParaRPr>
            </a:p>
          </p:txBody>
        </p:sp>
      </p:grpSp>
      <p:sp>
        <p:nvSpPr>
          <p:cNvPr id="7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201;p25"/>
          <p:cNvGrpSpPr/>
          <p:nvPr userDrawn="1"/>
        </p:nvGrpSpPr>
        <p:grpSpPr>
          <a:xfrm rot="186006">
            <a:off x="3963397" y="1246298"/>
            <a:ext cx="501149" cy="1012800"/>
            <a:chOff x="656025" y="2751350"/>
            <a:chExt cx="311375" cy="629275"/>
          </a:xfrm>
        </p:grpSpPr>
        <p:sp>
          <p:nvSpPr>
            <p:cNvPr id="7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TextBox 89"/>
          <p:cNvSpPr txBox="1"/>
          <p:nvPr userDrawn="1"/>
        </p:nvSpPr>
        <p:spPr>
          <a:xfrm>
            <a:off x="5730322" y="625809"/>
            <a:ext cx="3269859" cy="1446550"/>
          </a:xfrm>
          <a:prstGeom prst="rect">
            <a:avLst/>
          </a:prstGeom>
          <a:noFill/>
        </p:spPr>
        <p:txBody>
          <a:bodyPr wrap="square" rtlCol="0">
            <a:spAutoFit/>
          </a:bodyPr>
          <a:lstStyle/>
          <a:p>
            <a:r>
              <a:rPr lang="en-US" sz="4400" dirty="0">
                <a:ln w="28575" cmpd="thickThin">
                  <a:solidFill>
                    <a:schemeClr val="accent2">
                      <a:lumMod val="50000"/>
                    </a:schemeClr>
                  </a:solidFill>
                </a:ln>
                <a:solidFill>
                  <a:schemeClr val="bg1"/>
                </a:solidFill>
                <a:latin typeface="UTM Cookies" panose="02040603050506020204" pitchFamily="18" charset="0"/>
              </a:rPr>
              <a:t>EM YÊU</a:t>
            </a:r>
            <a:r>
              <a:rPr lang="en-US" sz="4400" baseline="0" dirty="0">
                <a:ln w="28575" cmpd="thickThin">
                  <a:solidFill>
                    <a:schemeClr val="accent2">
                      <a:lumMod val="50000"/>
                    </a:schemeClr>
                  </a:solidFill>
                </a:ln>
                <a:solidFill>
                  <a:schemeClr val="bg1"/>
                </a:solidFill>
                <a:latin typeface="UTM Cookies" panose="02040603050506020204" pitchFamily="18" charset="0"/>
              </a:rPr>
              <a:t> TRƯỜNG EM</a:t>
            </a:r>
            <a:endParaRPr lang="en-US" sz="4400" dirty="0">
              <a:ln w="28575" cmpd="thickThin">
                <a:solidFill>
                  <a:schemeClr val="accent2">
                    <a:lumMod val="50000"/>
                  </a:schemeClr>
                </a:solidFill>
              </a:ln>
              <a:solidFill>
                <a:schemeClr val="bg1"/>
              </a:solidFill>
              <a:latin typeface="UTM Cookies"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fade">
                                      <p:cBhvr>
                                        <p:cTn id="10"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6014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1306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0895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5521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3116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9479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7324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EF8B0"/>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64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80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98299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7774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1214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2508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6013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58" r:id="rId1"/>
    <p:sldLayoutId id="2147483680" r:id="rId2"/>
    <p:sldLayoutId id="2147483681" r:id="rId3"/>
    <p:sldLayoutId id="2147483678"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4/4/2025</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12221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5.xml"/><Relationship Id="rId5" Type="http://schemas.microsoft.com/office/2007/relationships/hdphoto" Target="../media/hdphoto2.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sp>
        <p:nvSpPr>
          <p:cNvPr id="2" name="Freeform 2"/>
          <p:cNvSpPr/>
          <p:nvPr/>
        </p:nvSpPr>
        <p:spPr>
          <a:xfrm>
            <a:off x="7137457" y="-656920"/>
            <a:ext cx="2984386" cy="2965733"/>
          </a:xfrm>
          <a:custGeom>
            <a:avLst/>
            <a:gdLst/>
            <a:ahLst/>
            <a:cxnLst/>
            <a:rect l="l" t="t" r="r" b="b"/>
            <a:pathLst>
              <a:path w="5968771" h="5931466">
                <a:moveTo>
                  <a:pt x="0" y="0"/>
                </a:moveTo>
                <a:lnTo>
                  <a:pt x="5968772" y="0"/>
                </a:lnTo>
                <a:lnTo>
                  <a:pt x="5968772" y="5931466"/>
                </a:lnTo>
                <a:lnTo>
                  <a:pt x="0" y="59314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 name="Freeform 3"/>
          <p:cNvSpPr/>
          <p:nvPr/>
        </p:nvSpPr>
        <p:spPr>
          <a:xfrm flipH="1" flipV="1">
            <a:off x="-977843" y="3146284"/>
            <a:ext cx="2984386" cy="2965733"/>
          </a:xfrm>
          <a:custGeom>
            <a:avLst/>
            <a:gdLst/>
            <a:ahLst/>
            <a:cxnLst/>
            <a:rect l="l" t="t" r="r" b="b"/>
            <a:pathLst>
              <a:path w="5968771" h="5931466">
                <a:moveTo>
                  <a:pt x="5968772" y="5931466"/>
                </a:moveTo>
                <a:lnTo>
                  <a:pt x="0" y="5931466"/>
                </a:lnTo>
                <a:lnTo>
                  <a:pt x="0" y="0"/>
                </a:lnTo>
                <a:lnTo>
                  <a:pt x="5968772" y="0"/>
                </a:lnTo>
                <a:lnTo>
                  <a:pt x="5968772" y="593146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TextBox 4"/>
          <p:cNvSpPr txBox="1"/>
          <p:nvPr/>
        </p:nvSpPr>
        <p:spPr>
          <a:xfrm>
            <a:off x="2172480" y="1749297"/>
            <a:ext cx="4860656" cy="438710"/>
          </a:xfrm>
          <a:prstGeom prst="rect">
            <a:avLst/>
          </a:prstGeom>
        </p:spPr>
        <p:txBody>
          <a:bodyPr lIns="0" tIns="0" rIns="0" bIns="0" rtlCol="0" anchor="t">
            <a:spAutoFit/>
          </a:bodyPr>
          <a:lstStyle/>
          <a:p>
            <a:pPr marL="0" marR="0" lvl="0" indent="0" algn="ctr" defTabSz="457200" rtl="0" eaLnBrk="1" fontAlgn="auto" latinLnBrk="0" hangingPunct="1">
              <a:lnSpc>
                <a:spcPts val="3360"/>
              </a:lnSpc>
              <a:spcBef>
                <a:spcPts val="0"/>
              </a:spcBef>
              <a:spcAft>
                <a:spcPts val="0"/>
              </a:spcAft>
              <a:buClrTx/>
              <a:buSzTx/>
              <a:buFont typeface="Arial"/>
              <a:buNone/>
              <a:tabLst/>
              <a:defRPr/>
            </a:pPr>
            <a:r>
              <a:rPr kumimoji="0" lang="vi-VN" sz="3300" b="0" i="0" u="none" strike="noStrike" kern="1200" cap="none" spc="0" normalizeH="0" baseline="0" noProof="0" dirty="0">
                <a:ln>
                  <a:noFill/>
                </a:ln>
                <a:solidFill>
                  <a:srgbClr val="FFC000"/>
                </a:solidFill>
                <a:effectLst/>
                <a:uLnTx/>
                <a:uFillTx/>
                <a:latin typeface="One Little Font"/>
                <a:ea typeface="+mn-ea"/>
                <a:cs typeface="Arial"/>
                <a:sym typeface="Arial"/>
              </a:rPr>
              <a:t>Hoạt động trải nghiệm</a:t>
            </a:r>
            <a:endParaRPr kumimoji="0" lang="en-US" sz="3300" b="0" i="0" u="none" strike="noStrike" kern="1200" cap="none" spc="0" normalizeH="0" baseline="0" noProof="0" dirty="0">
              <a:ln>
                <a:noFill/>
              </a:ln>
              <a:solidFill>
                <a:srgbClr val="FFC000"/>
              </a:solidFill>
              <a:effectLst/>
              <a:uLnTx/>
              <a:uFillTx/>
              <a:latin typeface="One Little Font"/>
              <a:ea typeface="+mn-ea"/>
              <a:cs typeface="Arial"/>
              <a:sym typeface="Arial"/>
            </a:endParaRPr>
          </a:p>
        </p:txBody>
      </p:sp>
      <p:sp>
        <p:nvSpPr>
          <p:cNvPr id="5" name="TextBox 5"/>
          <p:cNvSpPr txBox="1"/>
          <p:nvPr/>
        </p:nvSpPr>
        <p:spPr>
          <a:xfrm>
            <a:off x="945396" y="2293217"/>
            <a:ext cx="7253207" cy="1436291"/>
          </a:xfrm>
          <a:prstGeom prst="rect">
            <a:avLst/>
          </a:prstGeom>
        </p:spPr>
        <p:txBody>
          <a:bodyPr lIns="0" tIns="0" rIns="0" bIns="0" rtlCol="0" anchor="t">
            <a:spAutoFit/>
          </a:bodyPr>
          <a:lstStyle/>
          <a:p>
            <a:pPr marL="0" marR="0" lvl="0" indent="0" algn="ctr" defTabSz="457200" rtl="0" eaLnBrk="1" fontAlgn="auto" latinLnBrk="0" hangingPunct="1">
              <a:lnSpc>
                <a:spcPts val="5600"/>
              </a:lnSpc>
              <a:spcBef>
                <a:spcPts val="0"/>
              </a:spcBef>
              <a:spcAft>
                <a:spcPts val="0"/>
              </a:spcAft>
              <a:buClrTx/>
              <a:buSzTx/>
              <a:buFont typeface="Arial"/>
              <a:buNone/>
              <a:tabLst/>
              <a:defRPr/>
            </a:pPr>
            <a:r>
              <a:rPr kumimoji="0" lang="vi-VN" sz="4800" b="1" i="0" u="none" strike="noStrike" kern="1200" cap="none" spc="0" normalizeH="0" baseline="0" noProof="0" dirty="0">
                <a:ln>
                  <a:noFill/>
                </a:ln>
                <a:solidFill>
                  <a:srgbClr val="5B1010"/>
                </a:solidFill>
                <a:effectLst>
                  <a:outerShdw blurRad="38100" dist="38100" dir="2700000" algn="tl">
                    <a:srgbClr val="000000">
                      <a:alpha val="43137"/>
                    </a:srgbClr>
                  </a:outerShdw>
                </a:effectLst>
                <a:uLnTx/>
                <a:uFillTx/>
                <a:latin typeface="More Sugar"/>
                <a:ea typeface="+mn-ea"/>
                <a:cs typeface="Arial"/>
                <a:sym typeface="Arial"/>
              </a:rPr>
              <a:t>Bài </a:t>
            </a:r>
            <a:r>
              <a:rPr lang="vi-VN" sz="4800" b="1" kern="1200" dirty="0">
                <a:solidFill>
                  <a:srgbClr val="5B1010"/>
                </a:solidFill>
                <a:effectLst>
                  <a:outerShdw blurRad="38100" dist="38100" dir="2700000" algn="tl">
                    <a:srgbClr val="000000">
                      <a:alpha val="43137"/>
                    </a:srgbClr>
                  </a:outerShdw>
                </a:effectLst>
                <a:latin typeface="More Sugar"/>
                <a:ea typeface="+mn-ea"/>
              </a:rPr>
              <a:t>10: Tìm sự trợ giúp để giữ gìn tình bạn</a:t>
            </a:r>
            <a:endParaRPr kumimoji="0" lang="en-US" sz="4800" b="1" i="0" u="none" strike="noStrike" kern="1200" cap="none" spc="0" normalizeH="0" baseline="0" noProof="0" dirty="0">
              <a:ln>
                <a:noFill/>
              </a:ln>
              <a:solidFill>
                <a:srgbClr val="5B1010"/>
              </a:solidFill>
              <a:effectLst>
                <a:outerShdw blurRad="38100" dist="38100" dir="2700000" algn="tl">
                  <a:srgbClr val="000000">
                    <a:alpha val="43137"/>
                  </a:srgbClr>
                </a:outerShdw>
              </a:effectLst>
              <a:uLnTx/>
              <a:uFillTx/>
              <a:latin typeface="More Sugar"/>
              <a:ea typeface="+mn-ea"/>
              <a:cs typeface="Arial"/>
              <a:sym typeface="Arial"/>
            </a:endParaRPr>
          </a:p>
        </p:txBody>
      </p:sp>
      <p:sp>
        <p:nvSpPr>
          <p:cNvPr id="6" name="Freeform 6"/>
          <p:cNvSpPr/>
          <p:nvPr/>
        </p:nvSpPr>
        <p:spPr>
          <a:xfrm>
            <a:off x="8620479" y="2518815"/>
            <a:ext cx="709004" cy="627469"/>
          </a:xfrm>
          <a:custGeom>
            <a:avLst/>
            <a:gdLst/>
            <a:ahLst/>
            <a:cxnLst/>
            <a:rect l="l" t="t" r="r" b="b"/>
            <a:pathLst>
              <a:path w="1418008" h="1254937">
                <a:moveTo>
                  <a:pt x="0" y="0"/>
                </a:moveTo>
                <a:lnTo>
                  <a:pt x="1418008" y="0"/>
                </a:lnTo>
                <a:lnTo>
                  <a:pt x="1418008" y="1254937"/>
                </a:lnTo>
                <a:lnTo>
                  <a:pt x="0" y="12549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7" name="Freeform 7"/>
          <p:cNvSpPr/>
          <p:nvPr/>
        </p:nvSpPr>
        <p:spPr>
          <a:xfrm rot="3245373">
            <a:off x="598498" y="75334"/>
            <a:ext cx="395065" cy="409475"/>
          </a:xfrm>
          <a:custGeom>
            <a:avLst/>
            <a:gdLst/>
            <a:ahLst/>
            <a:cxnLst/>
            <a:rect l="l" t="t" r="r" b="b"/>
            <a:pathLst>
              <a:path w="790129" h="818949">
                <a:moveTo>
                  <a:pt x="0" y="0"/>
                </a:moveTo>
                <a:lnTo>
                  <a:pt x="790130" y="0"/>
                </a:lnTo>
                <a:lnTo>
                  <a:pt x="790130" y="818949"/>
                </a:lnTo>
                <a:lnTo>
                  <a:pt x="0" y="818949"/>
                </a:lnTo>
                <a:lnTo>
                  <a:pt x="0" y="0"/>
                </a:lnTo>
                <a:close/>
              </a:path>
            </a:pathLst>
          </a:custGeom>
          <a:blipFill>
            <a:blip r:embed="rId6">
              <a:extLst>
                <a:ext uri="{96DAC541-7B7A-43D3-8B79-37D633B846F1}">
                  <asvg:svgBlip xmlns:asvg="http://schemas.microsoft.com/office/drawing/2016/SVG/main" r:embed="rId7"/>
                </a:ext>
              </a:extLst>
            </a:blip>
            <a:stretch>
              <a:fillRect l="-98077" b="-5823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rot="-2788314">
            <a:off x="967511" y="698385"/>
            <a:ext cx="220401" cy="228440"/>
          </a:xfrm>
          <a:custGeom>
            <a:avLst/>
            <a:gdLst/>
            <a:ahLst/>
            <a:cxnLst/>
            <a:rect l="l" t="t" r="r" b="b"/>
            <a:pathLst>
              <a:path w="440801" h="456879">
                <a:moveTo>
                  <a:pt x="0" y="0"/>
                </a:moveTo>
                <a:lnTo>
                  <a:pt x="440800" y="0"/>
                </a:lnTo>
                <a:lnTo>
                  <a:pt x="440800" y="456879"/>
                </a:lnTo>
                <a:lnTo>
                  <a:pt x="0" y="456879"/>
                </a:lnTo>
                <a:lnTo>
                  <a:pt x="0" y="0"/>
                </a:lnTo>
                <a:close/>
              </a:path>
            </a:pathLst>
          </a:custGeom>
          <a:blipFill>
            <a:blip r:embed="rId6">
              <a:extLst>
                <a:ext uri="{96DAC541-7B7A-43D3-8B79-37D633B846F1}">
                  <asvg:svgBlip xmlns:asvg="http://schemas.microsoft.com/office/drawing/2016/SVG/main" r:embed="rId7"/>
                </a:ext>
              </a:extLst>
            </a:blip>
            <a:stretch>
              <a:fillRect l="-98077" b="-5823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9" name="Freeform 9"/>
          <p:cNvSpPr/>
          <p:nvPr/>
        </p:nvSpPr>
        <p:spPr>
          <a:xfrm>
            <a:off x="16938" y="1329378"/>
            <a:ext cx="497413" cy="513458"/>
          </a:xfrm>
          <a:custGeom>
            <a:avLst/>
            <a:gdLst/>
            <a:ahLst/>
            <a:cxnLst/>
            <a:rect l="l" t="t" r="r" b="b"/>
            <a:pathLst>
              <a:path w="994825" h="1026916">
                <a:moveTo>
                  <a:pt x="0" y="0"/>
                </a:moveTo>
                <a:lnTo>
                  <a:pt x="994825" y="0"/>
                </a:lnTo>
                <a:lnTo>
                  <a:pt x="994825" y="1026915"/>
                </a:lnTo>
                <a:lnTo>
                  <a:pt x="0" y="10269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10"/>
          <p:cNvSpPr/>
          <p:nvPr/>
        </p:nvSpPr>
        <p:spPr>
          <a:xfrm>
            <a:off x="6878663" y="3557394"/>
            <a:ext cx="2187625" cy="2203651"/>
          </a:xfrm>
          <a:custGeom>
            <a:avLst/>
            <a:gdLst/>
            <a:ahLst/>
            <a:cxnLst/>
            <a:rect l="l" t="t" r="r" b="b"/>
            <a:pathLst>
              <a:path w="4375249" h="4407302">
                <a:moveTo>
                  <a:pt x="0" y="0"/>
                </a:moveTo>
                <a:lnTo>
                  <a:pt x="4375249" y="0"/>
                </a:lnTo>
                <a:lnTo>
                  <a:pt x="4375249" y="4407302"/>
                </a:lnTo>
                <a:lnTo>
                  <a:pt x="0" y="44073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Rectangle 10"/>
          <p:cNvSpPr/>
          <p:nvPr/>
        </p:nvSpPr>
        <p:spPr>
          <a:xfrm>
            <a:off x="1618284" y="224979"/>
            <a:ext cx="5519174" cy="86177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a:ln>
                  <a:noFill/>
                </a:ln>
                <a:solidFill>
                  <a:srgbClr val="5B101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UBND QUẬN DƯƠNG KINH</a:t>
            </a: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a:ln>
                  <a:noFill/>
                </a:ln>
                <a:solidFill>
                  <a:srgbClr val="5B101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TRƯỜNG TIỂU HỌC ANH DŨNG</a:t>
            </a:r>
            <a:endParaRPr kumimoji="0" lang="en-US" sz="2400" b="1" i="0" u="none" strike="noStrike" kern="1200" cap="none" spc="0" normalizeH="0" baseline="0" noProof="0" dirty="0">
              <a:ln>
                <a:noFill/>
              </a:ln>
              <a:solidFill>
                <a:srgbClr val="5B101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cxnSp>
        <p:nvCxnSpPr>
          <p:cNvPr id="14" name="Straight Connector 13">
            <a:extLst>
              <a:ext uri="{FF2B5EF4-FFF2-40B4-BE49-F238E27FC236}">
                <a16:creationId xmlns:a16="http://schemas.microsoft.com/office/drawing/2014/main" id="{087FED4B-547E-1F6B-FDEF-8ACAE2489A83}"/>
              </a:ext>
            </a:extLst>
          </p:cNvPr>
          <p:cNvCxnSpPr/>
          <p:nvPr/>
        </p:nvCxnSpPr>
        <p:spPr>
          <a:xfrm>
            <a:off x="2877014" y="1086753"/>
            <a:ext cx="3278459"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E38A32-E5A9-4421-B7D0-2AE0AFFEFA24}"/>
              </a:ext>
            </a:extLst>
          </p:cNvPr>
          <p:cNvSpPr txBox="1"/>
          <p:nvPr/>
        </p:nvSpPr>
        <p:spPr>
          <a:xfrm>
            <a:off x="592273" y="376240"/>
            <a:ext cx="8322529" cy="1290866"/>
          </a:xfrm>
          <a:prstGeom prst="rect">
            <a:avLst/>
          </a:prstGeom>
          <a:noFill/>
        </p:spPr>
        <p:txBody>
          <a:bodyPr wrap="square">
            <a:spAutoFit/>
          </a:bodyPr>
          <a:lstStyle/>
          <a:p>
            <a:pPr>
              <a:lnSpc>
                <a:spcPts val="3200"/>
              </a:lnSpc>
            </a:pPr>
            <a:r>
              <a:rPr lang="en-US" sz="2400" dirty="0">
                <a:solidFill>
                  <a:schemeClr val="tx2">
                    <a:lumMod val="10000"/>
                  </a:schemeClr>
                </a:solidFill>
              </a:rPr>
              <a:t>2. </a:t>
            </a:r>
            <a:r>
              <a:rPr lang="en-US" sz="2400" dirty="0" err="1">
                <a:solidFill>
                  <a:schemeClr val="tx2">
                    <a:lumMod val="10000"/>
                  </a:schemeClr>
                </a:solidFill>
              </a:rPr>
              <a:t>Thảo</a:t>
            </a:r>
            <a:r>
              <a:rPr lang="en-US" sz="2400" dirty="0">
                <a:solidFill>
                  <a:schemeClr val="tx2">
                    <a:lumMod val="10000"/>
                  </a:schemeClr>
                </a:solidFill>
              </a:rPr>
              <a:t> </a:t>
            </a:r>
            <a:r>
              <a:rPr lang="en-US" sz="2400" dirty="0" err="1">
                <a:solidFill>
                  <a:schemeClr val="tx2">
                    <a:lumMod val="10000"/>
                  </a:schemeClr>
                </a:solidFill>
              </a:rPr>
              <a:t>luận</a:t>
            </a:r>
            <a:r>
              <a:rPr lang="en-US" sz="2400" dirty="0">
                <a:solidFill>
                  <a:schemeClr val="tx2">
                    <a:lumMod val="10000"/>
                  </a:schemeClr>
                </a:solidFill>
              </a:rPr>
              <a:t>:</a:t>
            </a:r>
          </a:p>
          <a:p>
            <a:pPr marL="342900" indent="-342900">
              <a:lnSpc>
                <a:spcPts val="3200"/>
              </a:lnSpc>
              <a:buFontTx/>
              <a:buChar char="-"/>
            </a:pPr>
            <a:r>
              <a:rPr lang="en-US" sz="2400" dirty="0">
                <a:solidFill>
                  <a:schemeClr val="tx2">
                    <a:lumMod val="10000"/>
                  </a:schemeClr>
                </a:solidFill>
              </a:rPr>
              <a:t>Khi </a:t>
            </a:r>
            <a:r>
              <a:rPr lang="en-US" sz="2400" dirty="0" err="1">
                <a:solidFill>
                  <a:schemeClr val="tx2">
                    <a:lumMod val="10000"/>
                  </a:schemeClr>
                </a:solidFill>
              </a:rPr>
              <a:t>được</a:t>
            </a:r>
            <a:r>
              <a:rPr lang="en-US" sz="2400" dirty="0">
                <a:solidFill>
                  <a:schemeClr val="tx2">
                    <a:lumMod val="10000"/>
                  </a:schemeClr>
                </a:solidFill>
              </a:rPr>
              <a:t> </a:t>
            </a:r>
            <a:r>
              <a:rPr lang="en-US" sz="2400" dirty="0" err="1">
                <a:solidFill>
                  <a:schemeClr val="tx2">
                    <a:lumMod val="10000"/>
                  </a:schemeClr>
                </a:solidFill>
              </a:rPr>
              <a:t>bạn</a:t>
            </a:r>
            <a:r>
              <a:rPr lang="en-US" sz="2400" dirty="0">
                <a:solidFill>
                  <a:schemeClr val="tx2">
                    <a:lumMod val="10000"/>
                  </a:schemeClr>
                </a:solidFill>
              </a:rPr>
              <a:t> </a:t>
            </a:r>
            <a:r>
              <a:rPr lang="en-US" sz="2400" dirty="0" err="1">
                <a:solidFill>
                  <a:schemeClr val="tx2">
                    <a:lumMod val="10000"/>
                  </a:schemeClr>
                </a:solidFill>
              </a:rPr>
              <a:t>giải</a:t>
            </a:r>
            <a:r>
              <a:rPr lang="en-US" sz="2400" dirty="0">
                <a:solidFill>
                  <a:schemeClr val="tx2">
                    <a:lumMod val="10000"/>
                  </a:schemeClr>
                </a:solidFill>
              </a:rPr>
              <a:t> </a:t>
            </a:r>
            <a:r>
              <a:rPr lang="en-US" sz="2400" dirty="0" err="1">
                <a:solidFill>
                  <a:schemeClr val="tx2">
                    <a:lumMod val="10000"/>
                  </a:schemeClr>
                </a:solidFill>
              </a:rPr>
              <a:t>cứu</a:t>
            </a:r>
            <a:r>
              <a:rPr lang="en-US" sz="2400" dirty="0">
                <a:solidFill>
                  <a:schemeClr val="tx2">
                    <a:lumMod val="10000"/>
                  </a:schemeClr>
                </a:solidFill>
              </a:rPr>
              <a:t>, </a:t>
            </a:r>
            <a:r>
              <a:rPr lang="en-US" sz="2400" dirty="0" err="1">
                <a:solidFill>
                  <a:schemeClr val="tx2">
                    <a:lumMod val="10000"/>
                  </a:schemeClr>
                </a:solidFill>
              </a:rPr>
              <a:t>em</a:t>
            </a:r>
            <a:r>
              <a:rPr lang="en-US" sz="2400" dirty="0">
                <a:solidFill>
                  <a:schemeClr val="tx2">
                    <a:lumMod val="10000"/>
                  </a:schemeClr>
                </a:solidFill>
              </a:rPr>
              <a:t> </a:t>
            </a:r>
            <a:r>
              <a:rPr lang="en-US" sz="2400" dirty="0" err="1">
                <a:solidFill>
                  <a:schemeClr val="tx2">
                    <a:lumMod val="10000"/>
                  </a:schemeClr>
                </a:solidFill>
              </a:rPr>
              <a:t>cảm</a:t>
            </a:r>
            <a:r>
              <a:rPr lang="en-US" sz="2400" dirty="0">
                <a:solidFill>
                  <a:schemeClr val="tx2">
                    <a:lumMod val="10000"/>
                  </a:schemeClr>
                </a:solidFill>
              </a:rPr>
              <a:t> </a:t>
            </a:r>
            <a:r>
              <a:rPr lang="en-US" sz="2400" dirty="0" err="1">
                <a:solidFill>
                  <a:schemeClr val="tx2">
                    <a:lumMod val="10000"/>
                  </a:schemeClr>
                </a:solidFill>
              </a:rPr>
              <a:t>thấy</a:t>
            </a:r>
            <a:r>
              <a:rPr lang="en-US" sz="2400" dirty="0">
                <a:solidFill>
                  <a:schemeClr val="tx2">
                    <a:lumMod val="10000"/>
                  </a:schemeClr>
                </a:solidFill>
              </a:rPr>
              <a:t> </a:t>
            </a:r>
            <a:r>
              <a:rPr lang="en-US" sz="2400" dirty="0" err="1">
                <a:solidFill>
                  <a:schemeClr val="tx2">
                    <a:lumMod val="10000"/>
                  </a:schemeClr>
                </a:solidFill>
              </a:rPr>
              <a:t>thế</a:t>
            </a:r>
            <a:r>
              <a:rPr lang="en-US" sz="2400" dirty="0">
                <a:solidFill>
                  <a:schemeClr val="tx2">
                    <a:lumMod val="10000"/>
                  </a:schemeClr>
                </a:solidFill>
              </a:rPr>
              <a:t> </a:t>
            </a:r>
            <a:r>
              <a:rPr lang="en-US" sz="2400" dirty="0" err="1">
                <a:solidFill>
                  <a:schemeClr val="tx2">
                    <a:lumMod val="10000"/>
                  </a:schemeClr>
                </a:solidFill>
              </a:rPr>
              <a:t>nào</a:t>
            </a:r>
            <a:r>
              <a:rPr lang="en-US" sz="2400" dirty="0">
                <a:solidFill>
                  <a:schemeClr val="tx2">
                    <a:lumMod val="10000"/>
                  </a:schemeClr>
                </a:solidFill>
              </a:rPr>
              <a:t>?</a:t>
            </a:r>
          </a:p>
          <a:p>
            <a:pPr marL="342900" indent="-342900">
              <a:lnSpc>
                <a:spcPts val="3200"/>
              </a:lnSpc>
              <a:buFontTx/>
              <a:buChar char="-"/>
            </a:pPr>
            <a:r>
              <a:rPr lang="en-US" sz="2400" dirty="0">
                <a:solidFill>
                  <a:schemeClr val="tx2">
                    <a:lumMod val="10000"/>
                  </a:schemeClr>
                </a:solidFill>
              </a:rPr>
              <a:t>Khi </a:t>
            </a:r>
            <a:r>
              <a:rPr lang="en-US" sz="2400" dirty="0" err="1">
                <a:solidFill>
                  <a:schemeClr val="tx2">
                    <a:lumMod val="10000"/>
                  </a:schemeClr>
                </a:solidFill>
              </a:rPr>
              <a:t>giải</a:t>
            </a:r>
            <a:r>
              <a:rPr lang="en-US" sz="2400" dirty="0">
                <a:solidFill>
                  <a:schemeClr val="tx2">
                    <a:lumMod val="10000"/>
                  </a:schemeClr>
                </a:solidFill>
              </a:rPr>
              <a:t> </a:t>
            </a:r>
            <a:r>
              <a:rPr lang="en-US" sz="2400" dirty="0" err="1">
                <a:solidFill>
                  <a:schemeClr val="tx2">
                    <a:lumMod val="10000"/>
                  </a:schemeClr>
                </a:solidFill>
              </a:rPr>
              <a:t>cứu</a:t>
            </a:r>
            <a:r>
              <a:rPr lang="en-US" sz="2400" dirty="0">
                <a:solidFill>
                  <a:schemeClr val="tx2">
                    <a:lumMod val="10000"/>
                  </a:schemeClr>
                </a:solidFill>
              </a:rPr>
              <a:t> </a:t>
            </a:r>
            <a:r>
              <a:rPr lang="en-US" sz="2400" dirty="0" err="1">
                <a:solidFill>
                  <a:schemeClr val="tx2">
                    <a:lumMod val="10000"/>
                  </a:schemeClr>
                </a:solidFill>
              </a:rPr>
              <a:t>được</a:t>
            </a:r>
            <a:r>
              <a:rPr lang="en-US" sz="2400" dirty="0">
                <a:solidFill>
                  <a:schemeClr val="tx2">
                    <a:lumMod val="10000"/>
                  </a:schemeClr>
                </a:solidFill>
              </a:rPr>
              <a:t> </a:t>
            </a:r>
            <a:r>
              <a:rPr lang="en-US" sz="2400" dirty="0" err="1">
                <a:solidFill>
                  <a:schemeClr val="tx2">
                    <a:lumMod val="10000"/>
                  </a:schemeClr>
                </a:solidFill>
              </a:rPr>
              <a:t>bạn</a:t>
            </a:r>
            <a:r>
              <a:rPr lang="en-US" sz="2400" dirty="0">
                <a:solidFill>
                  <a:schemeClr val="tx2">
                    <a:lumMod val="10000"/>
                  </a:schemeClr>
                </a:solidFill>
              </a:rPr>
              <a:t>, </a:t>
            </a:r>
            <a:r>
              <a:rPr lang="en-US" sz="2400" dirty="0" err="1">
                <a:solidFill>
                  <a:schemeClr val="tx2">
                    <a:lumMod val="10000"/>
                  </a:schemeClr>
                </a:solidFill>
              </a:rPr>
              <a:t>em</a:t>
            </a:r>
            <a:r>
              <a:rPr lang="en-US" sz="2400" dirty="0">
                <a:solidFill>
                  <a:schemeClr val="tx2">
                    <a:lumMod val="10000"/>
                  </a:schemeClr>
                </a:solidFill>
              </a:rPr>
              <a:t> </a:t>
            </a:r>
            <a:r>
              <a:rPr lang="en-US" sz="2400" dirty="0" err="1">
                <a:solidFill>
                  <a:schemeClr val="tx2">
                    <a:lumMod val="10000"/>
                  </a:schemeClr>
                </a:solidFill>
              </a:rPr>
              <a:t>cảm</a:t>
            </a:r>
            <a:r>
              <a:rPr lang="en-US" sz="2400" dirty="0">
                <a:solidFill>
                  <a:schemeClr val="tx2">
                    <a:lumMod val="10000"/>
                  </a:schemeClr>
                </a:solidFill>
              </a:rPr>
              <a:t> </a:t>
            </a:r>
            <a:r>
              <a:rPr lang="en-US" sz="2400" dirty="0" err="1">
                <a:solidFill>
                  <a:schemeClr val="tx2">
                    <a:lumMod val="10000"/>
                  </a:schemeClr>
                </a:solidFill>
              </a:rPr>
              <a:t>thấy</a:t>
            </a:r>
            <a:r>
              <a:rPr lang="en-US" sz="2400" dirty="0">
                <a:solidFill>
                  <a:schemeClr val="tx2">
                    <a:lumMod val="10000"/>
                  </a:schemeClr>
                </a:solidFill>
              </a:rPr>
              <a:t> </a:t>
            </a:r>
            <a:r>
              <a:rPr lang="en-US" sz="2400" dirty="0" err="1">
                <a:solidFill>
                  <a:schemeClr val="tx2">
                    <a:lumMod val="10000"/>
                  </a:schemeClr>
                </a:solidFill>
              </a:rPr>
              <a:t>thế</a:t>
            </a:r>
            <a:r>
              <a:rPr lang="en-US" sz="2400" dirty="0">
                <a:solidFill>
                  <a:schemeClr val="tx2">
                    <a:lumMod val="10000"/>
                  </a:schemeClr>
                </a:solidFill>
              </a:rPr>
              <a:t> </a:t>
            </a:r>
            <a:r>
              <a:rPr lang="en-US" sz="2400" dirty="0" err="1">
                <a:solidFill>
                  <a:schemeClr val="tx2">
                    <a:lumMod val="10000"/>
                  </a:schemeClr>
                </a:solidFill>
              </a:rPr>
              <a:t>nào</a:t>
            </a:r>
            <a:r>
              <a:rPr lang="en-US" sz="2400" dirty="0">
                <a:solidFill>
                  <a:schemeClr val="tx2">
                    <a:lumMod val="10000"/>
                  </a:schemeClr>
                </a:solidFill>
              </a:rPr>
              <a:t>?</a:t>
            </a:r>
          </a:p>
        </p:txBody>
      </p:sp>
      <p:grpSp>
        <p:nvGrpSpPr>
          <p:cNvPr id="8" name="Group 7">
            <a:extLst>
              <a:ext uri="{FF2B5EF4-FFF2-40B4-BE49-F238E27FC236}">
                <a16:creationId xmlns:a16="http://schemas.microsoft.com/office/drawing/2014/main" id="{B2AE8A13-FD4C-4F52-8AAD-94FD4F93C4AD}"/>
              </a:ext>
            </a:extLst>
          </p:cNvPr>
          <p:cNvGrpSpPr/>
          <p:nvPr/>
        </p:nvGrpSpPr>
        <p:grpSpPr>
          <a:xfrm>
            <a:off x="592273" y="1895981"/>
            <a:ext cx="4378191" cy="2596997"/>
            <a:chOff x="5226758" y="153862"/>
            <a:chExt cx="3801753" cy="2255073"/>
          </a:xfrm>
        </p:grpSpPr>
        <p:pic>
          <p:nvPicPr>
            <p:cNvPr id="9" name="Picture 8">
              <a:extLst>
                <a:ext uri="{FF2B5EF4-FFF2-40B4-BE49-F238E27FC236}">
                  <a16:creationId xmlns:a16="http://schemas.microsoft.com/office/drawing/2014/main" id="{58D2F349-E1B5-4682-9EA7-3CAA3FEF44B9}"/>
                </a:ext>
              </a:extLst>
            </p:cNvPr>
            <p:cNvPicPr>
              <a:picLocks noChangeAspect="1"/>
            </p:cNvPicPr>
            <p:nvPr/>
          </p:nvPicPr>
          <p:blipFill>
            <a:blip r:embed="rId3"/>
            <a:stretch>
              <a:fillRect/>
            </a:stretch>
          </p:blipFill>
          <p:spPr>
            <a:xfrm>
              <a:off x="5226758" y="153862"/>
              <a:ext cx="3409244" cy="2047068"/>
            </a:xfrm>
            <a:prstGeom prst="rect">
              <a:avLst/>
            </a:prstGeom>
          </p:spPr>
        </p:pic>
        <p:sp>
          <p:nvSpPr>
            <p:cNvPr id="10" name="TextBox 9">
              <a:extLst>
                <a:ext uri="{FF2B5EF4-FFF2-40B4-BE49-F238E27FC236}">
                  <a16:creationId xmlns:a16="http://schemas.microsoft.com/office/drawing/2014/main" id="{7FB8B8A2-1AEB-41FD-A79F-AE017ACEA64C}"/>
                </a:ext>
              </a:extLst>
            </p:cNvPr>
            <p:cNvSpPr txBox="1"/>
            <p:nvPr/>
          </p:nvSpPr>
          <p:spPr>
            <a:xfrm>
              <a:off x="5816645" y="1992924"/>
              <a:ext cx="3211866" cy="416011"/>
            </a:xfrm>
            <a:prstGeom prst="rect">
              <a:avLst/>
            </a:prstGeom>
            <a:noFill/>
          </p:spPr>
          <p:txBody>
            <a:bodyPr wrap="square" rtlCol="0">
              <a:spAutoFit/>
            </a:bodyPr>
            <a:lstStyle/>
            <a:p>
              <a:pPr>
                <a:lnSpc>
                  <a:spcPct val="150000"/>
                </a:lnSpc>
              </a:pPr>
              <a:r>
                <a:rPr lang="en-US" sz="1600" b="1" dirty="0" err="1">
                  <a:solidFill>
                    <a:schemeClr val="tx2">
                      <a:lumMod val="10000"/>
                    </a:schemeClr>
                  </a:solidFill>
                </a:rPr>
                <a:t>Bị</a:t>
              </a:r>
              <a:r>
                <a:rPr lang="en-US" sz="1600" b="1" dirty="0">
                  <a:solidFill>
                    <a:schemeClr val="tx2">
                      <a:lumMod val="10000"/>
                    </a:schemeClr>
                  </a:solidFill>
                </a:rPr>
                <a:t> </a:t>
              </a:r>
              <a:r>
                <a:rPr lang="en-US" sz="1600" b="1" dirty="0" err="1">
                  <a:solidFill>
                    <a:schemeClr val="tx2">
                      <a:lumMod val="10000"/>
                    </a:schemeClr>
                  </a:solidFill>
                </a:rPr>
                <a:t>biến</a:t>
              </a:r>
              <a:r>
                <a:rPr lang="en-US" sz="1600" b="1" dirty="0">
                  <a:solidFill>
                    <a:schemeClr val="tx2">
                      <a:lumMod val="10000"/>
                    </a:schemeClr>
                  </a:solidFill>
                </a:rPr>
                <a:t> </a:t>
              </a:r>
              <a:r>
                <a:rPr lang="en-US" sz="1600" b="1" dirty="0" err="1">
                  <a:solidFill>
                    <a:schemeClr val="tx2">
                      <a:lumMod val="10000"/>
                    </a:schemeClr>
                  </a:solidFill>
                </a:rPr>
                <a:t>thành</a:t>
              </a:r>
              <a:r>
                <a:rPr lang="en-US" sz="1600" b="1" dirty="0">
                  <a:solidFill>
                    <a:schemeClr val="tx2">
                      <a:lumMod val="10000"/>
                    </a:schemeClr>
                  </a:solidFill>
                </a:rPr>
                <a:t> </a:t>
              </a:r>
              <a:r>
                <a:rPr lang="en-US" sz="1600" b="1" dirty="0" err="1">
                  <a:solidFill>
                    <a:schemeClr val="tx2">
                      <a:lumMod val="10000"/>
                    </a:schemeClr>
                  </a:solidFill>
                </a:rPr>
                <a:t>bức</a:t>
              </a:r>
              <a:r>
                <a:rPr lang="en-US" sz="1600" b="1" dirty="0">
                  <a:solidFill>
                    <a:schemeClr val="tx2">
                      <a:lumMod val="10000"/>
                    </a:schemeClr>
                  </a:solidFill>
                </a:rPr>
                <a:t> </a:t>
              </a:r>
              <a:r>
                <a:rPr lang="en-US" sz="1600" b="1" dirty="0" err="1">
                  <a:solidFill>
                    <a:schemeClr val="tx2">
                      <a:lumMod val="10000"/>
                    </a:schemeClr>
                  </a:solidFill>
                </a:rPr>
                <a:t>tượng</a:t>
              </a:r>
              <a:endParaRPr lang="en-US" sz="1600" b="1" dirty="0">
                <a:solidFill>
                  <a:schemeClr val="tx2">
                    <a:lumMod val="10000"/>
                  </a:schemeClr>
                </a:solidFill>
              </a:endParaRPr>
            </a:p>
          </p:txBody>
        </p:sp>
      </p:grpSp>
      <p:grpSp>
        <p:nvGrpSpPr>
          <p:cNvPr id="11" name="Group 10">
            <a:extLst>
              <a:ext uri="{FF2B5EF4-FFF2-40B4-BE49-F238E27FC236}">
                <a16:creationId xmlns:a16="http://schemas.microsoft.com/office/drawing/2014/main" id="{02006559-D522-4F3B-B658-1E4E9D6A6799}"/>
              </a:ext>
            </a:extLst>
          </p:cNvPr>
          <p:cNvGrpSpPr/>
          <p:nvPr/>
        </p:nvGrpSpPr>
        <p:grpSpPr>
          <a:xfrm>
            <a:off x="4970464" y="1895981"/>
            <a:ext cx="4358541" cy="2484193"/>
            <a:chOff x="3146690" y="2638820"/>
            <a:chExt cx="3784690" cy="2157121"/>
          </a:xfrm>
        </p:grpSpPr>
        <p:pic>
          <p:nvPicPr>
            <p:cNvPr id="12" name="Picture 11">
              <a:extLst>
                <a:ext uri="{FF2B5EF4-FFF2-40B4-BE49-F238E27FC236}">
                  <a16:creationId xmlns:a16="http://schemas.microsoft.com/office/drawing/2014/main" id="{8AB092EB-487D-4F7B-BEB2-D23CDE6ABE8C}"/>
                </a:ext>
              </a:extLst>
            </p:cNvPr>
            <p:cNvPicPr>
              <a:picLocks noChangeAspect="1"/>
            </p:cNvPicPr>
            <p:nvPr/>
          </p:nvPicPr>
          <p:blipFill>
            <a:blip r:embed="rId4"/>
            <a:stretch>
              <a:fillRect/>
            </a:stretch>
          </p:blipFill>
          <p:spPr>
            <a:xfrm>
              <a:off x="3146690" y="2638820"/>
              <a:ext cx="3211866" cy="2119093"/>
            </a:xfrm>
            <a:prstGeom prst="rect">
              <a:avLst/>
            </a:prstGeom>
          </p:spPr>
        </p:pic>
        <p:sp>
          <p:nvSpPr>
            <p:cNvPr id="13" name="TextBox 12">
              <a:extLst>
                <a:ext uri="{FF2B5EF4-FFF2-40B4-BE49-F238E27FC236}">
                  <a16:creationId xmlns:a16="http://schemas.microsoft.com/office/drawing/2014/main" id="{B0F0DB89-6C43-4B56-90AE-BC7758CB7189}"/>
                </a:ext>
              </a:extLst>
            </p:cNvPr>
            <p:cNvSpPr txBox="1"/>
            <p:nvPr/>
          </p:nvSpPr>
          <p:spPr>
            <a:xfrm>
              <a:off x="3217163" y="4379930"/>
              <a:ext cx="3714217" cy="416011"/>
            </a:xfrm>
            <a:prstGeom prst="rect">
              <a:avLst/>
            </a:prstGeom>
            <a:noFill/>
          </p:spPr>
          <p:txBody>
            <a:bodyPr wrap="square" rtlCol="0">
              <a:spAutoFit/>
            </a:bodyPr>
            <a:lstStyle/>
            <a:p>
              <a:pPr>
                <a:lnSpc>
                  <a:spcPct val="150000"/>
                </a:lnSpc>
              </a:pPr>
              <a:r>
                <a:rPr lang="en-US" sz="1600" b="1" dirty="0" err="1">
                  <a:solidFill>
                    <a:schemeClr val="tx2">
                      <a:lumMod val="10000"/>
                    </a:schemeClr>
                  </a:solidFill>
                </a:rPr>
                <a:t>Bức</a:t>
              </a:r>
              <a:r>
                <a:rPr lang="en-US" sz="1600" b="1" dirty="0">
                  <a:solidFill>
                    <a:schemeClr val="tx2">
                      <a:lumMod val="10000"/>
                    </a:schemeClr>
                  </a:solidFill>
                </a:rPr>
                <a:t> </a:t>
              </a:r>
              <a:r>
                <a:rPr lang="en-US" sz="1600" b="1" dirty="0" err="1">
                  <a:solidFill>
                    <a:schemeClr val="tx2">
                      <a:lumMod val="10000"/>
                    </a:schemeClr>
                  </a:solidFill>
                </a:rPr>
                <a:t>tượng</a:t>
              </a:r>
              <a:r>
                <a:rPr lang="en-US" sz="1600" b="1" dirty="0">
                  <a:solidFill>
                    <a:schemeClr val="tx2">
                      <a:lumMod val="10000"/>
                    </a:schemeClr>
                  </a:solidFill>
                </a:rPr>
                <a:t> </a:t>
              </a:r>
              <a:r>
                <a:rPr lang="en-US" sz="1600" b="1" dirty="0" err="1">
                  <a:solidFill>
                    <a:schemeClr val="tx2">
                      <a:lumMod val="10000"/>
                    </a:schemeClr>
                  </a:solidFill>
                </a:rPr>
                <a:t>trở</a:t>
              </a:r>
              <a:r>
                <a:rPr lang="en-US" sz="1600" b="1" dirty="0">
                  <a:solidFill>
                    <a:schemeClr val="tx2">
                      <a:lumMod val="10000"/>
                    </a:schemeClr>
                  </a:solidFill>
                </a:rPr>
                <a:t> </a:t>
              </a:r>
              <a:r>
                <a:rPr lang="en-US" sz="1600" b="1" dirty="0" err="1">
                  <a:solidFill>
                    <a:schemeClr val="tx2">
                      <a:lumMod val="10000"/>
                    </a:schemeClr>
                  </a:solidFill>
                </a:rPr>
                <a:t>lại</a:t>
              </a:r>
              <a:r>
                <a:rPr lang="en-US" sz="1600" b="1" dirty="0">
                  <a:solidFill>
                    <a:schemeClr val="tx2">
                      <a:lumMod val="10000"/>
                    </a:schemeClr>
                  </a:solidFill>
                </a:rPr>
                <a:t> </a:t>
              </a:r>
              <a:r>
                <a:rPr lang="en-US" sz="1600" b="1" dirty="0" err="1">
                  <a:solidFill>
                    <a:schemeClr val="tx2">
                      <a:lumMod val="10000"/>
                    </a:schemeClr>
                  </a:solidFill>
                </a:rPr>
                <a:t>thành</a:t>
              </a:r>
              <a:r>
                <a:rPr lang="en-US" sz="1600" b="1" dirty="0">
                  <a:solidFill>
                    <a:schemeClr val="tx2">
                      <a:lumMod val="10000"/>
                    </a:schemeClr>
                  </a:solidFill>
                </a:rPr>
                <a:t> </a:t>
              </a:r>
              <a:r>
                <a:rPr lang="en-US" sz="1600" b="1" dirty="0" err="1">
                  <a:solidFill>
                    <a:schemeClr val="tx2">
                      <a:lumMod val="10000"/>
                    </a:schemeClr>
                  </a:solidFill>
                </a:rPr>
                <a:t>người</a:t>
              </a:r>
              <a:endParaRPr lang="en-US" sz="1600" b="1" dirty="0">
                <a:solidFill>
                  <a:schemeClr val="tx2">
                    <a:lumMod val="10000"/>
                  </a:schemeClr>
                </a:solidFill>
              </a:endParaRPr>
            </a:p>
          </p:txBody>
        </p:sp>
      </p:grpSp>
    </p:spTree>
    <p:custDataLst>
      <p:tags r:id="rId1"/>
    </p:custDataLst>
    <p:extLst>
      <p:ext uri="{BB962C8B-B14F-4D97-AF65-F5344CB8AC3E}">
        <p14:creationId xmlns:p14="http://schemas.microsoft.com/office/powerpoint/2010/main" val="342179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45396B7-B0BC-4B8B-9A75-E805F35BFD75}"/>
              </a:ext>
            </a:extLst>
          </p:cNvPr>
          <p:cNvSpPr>
            <a:spLocks noGrp="1"/>
          </p:cNvSpPr>
          <p:nvPr>
            <p:ph type="ctrTitle"/>
            <p:custDataLst>
              <p:tags r:id="rId2"/>
            </p:custDataLst>
          </p:nvPr>
        </p:nvSpPr>
        <p:spPr>
          <a:xfrm>
            <a:off x="172122" y="2496446"/>
            <a:ext cx="4249271" cy="2184625"/>
          </a:xfrm>
        </p:spPr>
        <p:txBody>
          <a:bodyPr/>
          <a:lstStyle/>
          <a:p>
            <a:r>
              <a:rPr lang="en-US" sz="3600" dirty="0" err="1"/>
              <a:t>Bài</a:t>
            </a:r>
            <a:r>
              <a:rPr lang="en-US" sz="3600" dirty="0"/>
              <a:t> 10: </a:t>
            </a:r>
            <a:r>
              <a:rPr lang="en-US" sz="3600" dirty="0" err="1"/>
              <a:t>Tìm</a:t>
            </a:r>
            <a:r>
              <a:rPr lang="en-US" sz="3600" dirty="0"/>
              <a:t> </a:t>
            </a:r>
            <a:r>
              <a:rPr lang="en-US" sz="3600" dirty="0" err="1"/>
              <a:t>sự</a:t>
            </a:r>
            <a:r>
              <a:rPr lang="en-US" sz="3600" dirty="0"/>
              <a:t> </a:t>
            </a:r>
            <a:r>
              <a:rPr lang="en-US" sz="3600" dirty="0" err="1"/>
              <a:t>trợ</a:t>
            </a:r>
            <a:r>
              <a:rPr lang="en-US" sz="3600" dirty="0"/>
              <a:t> </a:t>
            </a:r>
            <a:r>
              <a:rPr lang="en-US" sz="3600" dirty="0" err="1"/>
              <a:t>giúp</a:t>
            </a:r>
            <a:r>
              <a:rPr lang="en-US" sz="3600" dirty="0"/>
              <a:t> </a:t>
            </a:r>
            <a:r>
              <a:rPr lang="en-US" sz="3600" dirty="0" err="1"/>
              <a:t>để</a:t>
            </a:r>
            <a:r>
              <a:rPr lang="en-US" sz="3600" dirty="0"/>
              <a:t> </a:t>
            </a:r>
            <a:r>
              <a:rPr lang="en-US" sz="3600" dirty="0" err="1"/>
              <a:t>giữ</a:t>
            </a:r>
            <a:r>
              <a:rPr lang="en-US" sz="3600" dirty="0"/>
              <a:t> </a:t>
            </a:r>
            <a:r>
              <a:rPr lang="en-US" sz="3600" dirty="0" err="1"/>
              <a:t>gìn</a:t>
            </a:r>
            <a:r>
              <a:rPr lang="en-US" sz="3600" dirty="0"/>
              <a:t> </a:t>
            </a:r>
            <a:r>
              <a:rPr lang="en-US" sz="3600" dirty="0" err="1"/>
              <a:t>tình</a:t>
            </a:r>
            <a:r>
              <a:rPr lang="en-US" sz="3600" dirty="0"/>
              <a:t> </a:t>
            </a:r>
            <a:r>
              <a:rPr lang="en-US" sz="3600" dirty="0" err="1"/>
              <a:t>bạn</a:t>
            </a:r>
            <a:endParaRPr lang="en-US" sz="3600" dirty="0"/>
          </a:p>
        </p:txBody>
      </p:sp>
      <p:sp>
        <p:nvSpPr>
          <p:cNvPr id="3" name="Subtitle 2">
            <a:extLst>
              <a:ext uri="{FF2B5EF4-FFF2-40B4-BE49-F238E27FC236}">
                <a16:creationId xmlns:a16="http://schemas.microsoft.com/office/drawing/2014/main" id="{746E79D2-3C76-4DF1-B019-70C78DB0BED1}"/>
              </a:ext>
            </a:extLst>
          </p:cNvPr>
          <p:cNvSpPr>
            <a:spLocks noGrp="1"/>
          </p:cNvSpPr>
          <p:nvPr>
            <p:ph type="subTitle" idx="1"/>
          </p:nvPr>
        </p:nvSpPr>
        <p:spPr>
          <a:xfrm>
            <a:off x="363118" y="4201019"/>
            <a:ext cx="3657600" cy="567000"/>
          </a:xfrm>
        </p:spPr>
        <p:txBody>
          <a:bodyPr/>
          <a:lstStyle/>
          <a:p>
            <a:r>
              <a:rPr lang="vi-VN" dirty="0"/>
              <a:t>Lớp:...</a:t>
            </a:r>
          </a:p>
        </p:txBody>
      </p:sp>
    </p:spTree>
    <p:custDataLst>
      <p:tags r:id="rId1"/>
    </p:custDataLst>
    <p:extLst>
      <p:ext uri="{BB962C8B-B14F-4D97-AF65-F5344CB8AC3E}">
        <p14:creationId xmlns:p14="http://schemas.microsoft.com/office/powerpoint/2010/main" val="3906069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706EB8-87C6-48E9-BA2A-37E0F54A4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81" y="372965"/>
            <a:ext cx="766079" cy="903579"/>
          </a:xfrm>
          <a:prstGeom prst="rect">
            <a:avLst/>
          </a:prstGeom>
        </p:spPr>
      </p:pic>
      <p:sp>
        <p:nvSpPr>
          <p:cNvPr id="5" name="TextBox 4">
            <a:extLst>
              <a:ext uri="{FF2B5EF4-FFF2-40B4-BE49-F238E27FC236}">
                <a16:creationId xmlns:a16="http://schemas.microsoft.com/office/drawing/2014/main" id="{575A0286-5E68-4621-8146-4967FF623231}"/>
              </a:ext>
            </a:extLst>
          </p:cNvPr>
          <p:cNvSpPr txBox="1"/>
          <p:nvPr/>
        </p:nvSpPr>
        <p:spPr>
          <a:xfrm>
            <a:off x="1352509" y="347702"/>
            <a:ext cx="7509269" cy="523220"/>
          </a:xfrm>
          <a:prstGeom prst="rect">
            <a:avLst/>
          </a:prstGeom>
          <a:noFill/>
        </p:spPr>
        <p:txBody>
          <a:bodyPr wrap="square" rtlCol="0">
            <a:spAutoFit/>
          </a:bodyPr>
          <a:lstStyle/>
          <a:p>
            <a:r>
              <a:rPr lang="en-US" sz="2800" b="1" dirty="0" err="1">
                <a:solidFill>
                  <a:srgbClr val="E42428"/>
                </a:solidFill>
              </a:rPr>
              <a:t>Sinh</a:t>
            </a:r>
            <a:r>
              <a:rPr lang="en-US" sz="2800" b="1" dirty="0">
                <a:solidFill>
                  <a:srgbClr val="E42428"/>
                </a:solidFill>
              </a:rPr>
              <a:t> </a:t>
            </a:r>
            <a:r>
              <a:rPr lang="en-US" sz="2800" b="1" dirty="0" err="1">
                <a:solidFill>
                  <a:srgbClr val="E42428"/>
                </a:solidFill>
              </a:rPr>
              <a:t>hoạt</a:t>
            </a:r>
            <a:r>
              <a:rPr lang="en-US" sz="2800" b="1" dirty="0">
                <a:solidFill>
                  <a:srgbClr val="E42428"/>
                </a:solidFill>
              </a:rPr>
              <a:t> </a:t>
            </a:r>
            <a:r>
              <a:rPr lang="en-US" sz="2800" b="1" dirty="0" err="1">
                <a:solidFill>
                  <a:srgbClr val="E42428"/>
                </a:solidFill>
              </a:rPr>
              <a:t>dưới</a:t>
            </a:r>
            <a:r>
              <a:rPr lang="en-US" sz="2800" b="1" dirty="0">
                <a:solidFill>
                  <a:srgbClr val="E42428"/>
                </a:solidFill>
              </a:rPr>
              <a:t> </a:t>
            </a:r>
            <a:r>
              <a:rPr lang="en-US" sz="2800" b="1" dirty="0" err="1">
                <a:solidFill>
                  <a:srgbClr val="E42428"/>
                </a:solidFill>
              </a:rPr>
              <a:t>cờ</a:t>
            </a:r>
            <a:endParaRPr lang="en-US" sz="2800" b="1" dirty="0">
              <a:solidFill>
                <a:srgbClr val="E42428"/>
              </a:solidFill>
            </a:endParaRPr>
          </a:p>
        </p:txBody>
      </p:sp>
      <p:sp>
        <p:nvSpPr>
          <p:cNvPr id="12" name="Rectangle 11">
            <a:extLst>
              <a:ext uri="{FF2B5EF4-FFF2-40B4-BE49-F238E27FC236}">
                <a16:creationId xmlns:a16="http://schemas.microsoft.com/office/drawing/2014/main" id="{310516E7-BCAD-4A51-B00F-72C567BB3544}"/>
              </a:ext>
            </a:extLst>
          </p:cNvPr>
          <p:cNvSpPr/>
          <p:nvPr/>
        </p:nvSpPr>
        <p:spPr>
          <a:xfrm>
            <a:off x="1306059" y="790222"/>
            <a:ext cx="4191629" cy="38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68A3BA9-52A1-4DB1-9C33-D2A95E7A3A30}"/>
              </a:ext>
            </a:extLst>
          </p:cNvPr>
          <p:cNvGrpSpPr/>
          <p:nvPr/>
        </p:nvGrpSpPr>
        <p:grpSpPr>
          <a:xfrm>
            <a:off x="1485342" y="1313442"/>
            <a:ext cx="6352600" cy="3376892"/>
            <a:chOff x="1306060" y="790222"/>
            <a:chExt cx="6885831" cy="3814500"/>
          </a:xfrm>
        </p:grpSpPr>
        <p:pic>
          <p:nvPicPr>
            <p:cNvPr id="13" name="Picture 12">
              <a:extLst>
                <a:ext uri="{FF2B5EF4-FFF2-40B4-BE49-F238E27FC236}">
                  <a16:creationId xmlns:a16="http://schemas.microsoft.com/office/drawing/2014/main" id="{FC762861-7882-4A48-A7A2-4A06EFC39FA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400566" y="870922"/>
              <a:ext cx="6791325" cy="3733800"/>
            </a:xfrm>
            <a:prstGeom prst="rect">
              <a:avLst/>
            </a:prstGeom>
          </p:spPr>
        </p:pic>
        <p:sp>
          <p:nvSpPr>
            <p:cNvPr id="14" name="Rectangle 13">
              <a:extLst>
                <a:ext uri="{FF2B5EF4-FFF2-40B4-BE49-F238E27FC236}">
                  <a16:creationId xmlns:a16="http://schemas.microsoft.com/office/drawing/2014/main" id="{1E1F9FE3-53E5-4FA1-BD00-530329F9C8F1}"/>
                </a:ext>
              </a:extLst>
            </p:cNvPr>
            <p:cNvSpPr/>
            <p:nvPr/>
          </p:nvSpPr>
          <p:spPr>
            <a:xfrm>
              <a:off x="1306060" y="790222"/>
              <a:ext cx="4191629" cy="38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DA1350DE-AEDA-4F64-B9AD-071BFFBCC4EA}"/>
              </a:ext>
            </a:extLst>
          </p:cNvPr>
          <p:cNvSpPr txBox="1"/>
          <p:nvPr/>
        </p:nvSpPr>
        <p:spPr>
          <a:xfrm>
            <a:off x="1306058" y="790222"/>
            <a:ext cx="8867422" cy="707886"/>
          </a:xfrm>
          <a:prstGeom prst="rect">
            <a:avLst/>
          </a:prstGeom>
          <a:noFill/>
        </p:spPr>
        <p:txBody>
          <a:bodyPr wrap="square">
            <a:spAutoFit/>
          </a:bodyPr>
          <a:lstStyle/>
          <a:p>
            <a:pPr marL="285750" indent="-285750">
              <a:buFontTx/>
              <a:buChar char="-"/>
            </a:pPr>
            <a:r>
              <a:rPr lang="en-US" sz="2000" dirty="0"/>
              <a:t>Nghe </a:t>
            </a:r>
            <a:r>
              <a:rPr lang="en-US" sz="2000" dirty="0" err="1"/>
              <a:t>tổng</a:t>
            </a:r>
            <a:r>
              <a:rPr lang="en-US" sz="2000" dirty="0"/>
              <a:t> </a:t>
            </a:r>
            <a:r>
              <a:rPr lang="en-US" sz="2000" dirty="0" err="1"/>
              <a:t>kết</a:t>
            </a:r>
            <a:r>
              <a:rPr lang="en-US" sz="2000" dirty="0"/>
              <a:t> </a:t>
            </a:r>
            <a:r>
              <a:rPr lang="en-US" sz="2000" dirty="0" err="1"/>
              <a:t>phong</a:t>
            </a:r>
            <a:r>
              <a:rPr lang="en-US" sz="2000" dirty="0"/>
              <a:t> </a:t>
            </a:r>
            <a:r>
              <a:rPr lang="en-US" sz="2000" dirty="0" err="1"/>
              <a:t>trào</a:t>
            </a:r>
            <a:r>
              <a:rPr lang="en-US" sz="2000" dirty="0"/>
              <a:t> </a:t>
            </a:r>
            <a:r>
              <a:rPr lang="en-US" sz="2000" dirty="0" err="1"/>
              <a:t>góp</a:t>
            </a:r>
            <a:r>
              <a:rPr lang="en-US" sz="2000" dirty="0"/>
              <a:t> </a:t>
            </a:r>
            <a:r>
              <a:rPr lang="en-US" sz="2000" dirty="0" err="1"/>
              <a:t>sách</a:t>
            </a:r>
            <a:r>
              <a:rPr lang="en-US" sz="2000" dirty="0"/>
              <a:t> </a:t>
            </a:r>
            <a:r>
              <a:rPr lang="en-US" sz="2000" dirty="0" err="1"/>
              <a:t>cho</a:t>
            </a:r>
            <a:r>
              <a:rPr lang="en-US" sz="2000" dirty="0"/>
              <a:t> “</a:t>
            </a:r>
            <a:r>
              <a:rPr lang="en-US" sz="2000" dirty="0" err="1"/>
              <a:t>Tủ</a:t>
            </a:r>
            <a:r>
              <a:rPr lang="en-US" sz="2000" dirty="0"/>
              <a:t> </a:t>
            </a:r>
            <a:r>
              <a:rPr lang="en-US" sz="2000" dirty="0" err="1"/>
              <a:t>sách</a:t>
            </a:r>
            <a:r>
              <a:rPr lang="en-US" sz="2000" dirty="0"/>
              <a:t> </a:t>
            </a:r>
            <a:r>
              <a:rPr lang="en-US" sz="2000" dirty="0" err="1"/>
              <a:t>anh</a:t>
            </a:r>
            <a:r>
              <a:rPr lang="en-US" sz="2000" dirty="0"/>
              <a:t> </a:t>
            </a:r>
            <a:r>
              <a:rPr lang="en-US" sz="2000" dirty="0" err="1"/>
              <a:t>em</a:t>
            </a:r>
            <a:r>
              <a:rPr lang="en-US" sz="2000" dirty="0"/>
              <a:t>”.</a:t>
            </a:r>
          </a:p>
          <a:p>
            <a:pPr marL="285750" indent="-285750">
              <a:buFontTx/>
              <a:buChar char="-"/>
            </a:pPr>
            <a:r>
              <a:rPr lang="en-US" sz="2000" dirty="0" err="1"/>
              <a:t>Hưởng</a:t>
            </a:r>
            <a:r>
              <a:rPr lang="en-US" sz="2000" dirty="0"/>
              <a:t> </a:t>
            </a:r>
            <a:r>
              <a:rPr lang="en-US" sz="2000" dirty="0" err="1"/>
              <a:t>ứng</a:t>
            </a:r>
            <a:r>
              <a:rPr lang="en-US" sz="2000" dirty="0"/>
              <a:t> </a:t>
            </a:r>
            <a:r>
              <a:rPr lang="en-US" sz="2000" dirty="0" err="1"/>
              <a:t>phong</a:t>
            </a:r>
            <a:r>
              <a:rPr lang="en-US" sz="2000" dirty="0"/>
              <a:t> </a:t>
            </a:r>
            <a:r>
              <a:rPr lang="en-US" sz="2000" dirty="0" err="1"/>
              <a:t>trào</a:t>
            </a:r>
            <a:r>
              <a:rPr lang="en-US" sz="2000" dirty="0"/>
              <a:t> “</a:t>
            </a:r>
            <a:r>
              <a:rPr lang="en-US" sz="2000" dirty="0" err="1"/>
              <a:t>Nhật</a:t>
            </a:r>
            <a:r>
              <a:rPr lang="en-US" sz="2000" dirty="0"/>
              <a:t> </a:t>
            </a:r>
            <a:r>
              <a:rPr lang="en-US" sz="2000" dirty="0" err="1"/>
              <a:t>kí</a:t>
            </a:r>
            <a:r>
              <a:rPr lang="en-US" sz="2000" dirty="0"/>
              <a:t> </a:t>
            </a:r>
            <a:r>
              <a:rPr lang="en-US" sz="2000" dirty="0" err="1"/>
              <a:t>tình</a:t>
            </a:r>
            <a:r>
              <a:rPr lang="en-US" sz="2000" dirty="0"/>
              <a:t> </a:t>
            </a:r>
            <a:r>
              <a:rPr lang="en-US" sz="2000" dirty="0" err="1"/>
              <a:t>bạn</a:t>
            </a:r>
            <a:r>
              <a:rPr lang="en-US" sz="2000" dirty="0"/>
              <a:t>”.</a:t>
            </a:r>
          </a:p>
        </p:txBody>
      </p:sp>
    </p:spTree>
    <p:custDataLst>
      <p:tags r:id="rId1"/>
    </p:custDataLst>
    <p:extLst>
      <p:ext uri="{BB962C8B-B14F-4D97-AF65-F5344CB8AC3E}">
        <p14:creationId xmlns:p14="http://schemas.microsoft.com/office/powerpoint/2010/main" val="295895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605B88-44A3-482D-AEAD-DC89A3C63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3" name="TextBox 2">
            <a:extLst>
              <a:ext uri="{FF2B5EF4-FFF2-40B4-BE49-F238E27FC236}">
                <a16:creationId xmlns:a16="http://schemas.microsoft.com/office/drawing/2014/main" id="{19B4CBA5-7183-4CA8-9A2E-883A76698B69}"/>
              </a:ext>
            </a:extLst>
          </p:cNvPr>
          <p:cNvSpPr txBox="1"/>
          <p:nvPr/>
        </p:nvSpPr>
        <p:spPr>
          <a:xfrm>
            <a:off x="711299" y="461678"/>
            <a:ext cx="7213501" cy="461665"/>
          </a:xfrm>
          <a:prstGeom prst="rect">
            <a:avLst/>
          </a:prstGeom>
          <a:noFill/>
        </p:spPr>
        <p:txBody>
          <a:bodyPr wrap="square" rtlCol="0">
            <a:spAutoFit/>
          </a:bodyPr>
          <a:lstStyle/>
          <a:p>
            <a:r>
              <a:rPr lang="en-US" sz="2400" b="1" dirty="0">
                <a:solidFill>
                  <a:srgbClr val="FF7C0A"/>
                </a:solidFill>
              </a:rPr>
              <a:t>         </a:t>
            </a:r>
            <a:r>
              <a:rPr lang="en-US" sz="2400" b="1" dirty="0" err="1">
                <a:solidFill>
                  <a:srgbClr val="FF7C0A"/>
                </a:solidFill>
              </a:rPr>
              <a:t>Hoạt</a:t>
            </a:r>
            <a:r>
              <a:rPr lang="en-US" sz="2400" b="1" dirty="0">
                <a:solidFill>
                  <a:srgbClr val="FF7C0A"/>
                </a:solidFill>
              </a:rPr>
              <a:t> </a:t>
            </a:r>
            <a:r>
              <a:rPr lang="en-US" sz="2400" b="1" dirty="0" err="1">
                <a:solidFill>
                  <a:srgbClr val="FF7C0A"/>
                </a:solidFill>
              </a:rPr>
              <a:t>động</a:t>
            </a:r>
            <a:r>
              <a:rPr lang="en-US" sz="2400" b="1" dirty="0">
                <a:solidFill>
                  <a:srgbClr val="FF7C0A"/>
                </a:solidFill>
              </a:rPr>
              <a:t> </a:t>
            </a:r>
            <a:r>
              <a:rPr lang="en-US" sz="2400" b="1" dirty="0" err="1">
                <a:solidFill>
                  <a:srgbClr val="FF7C0A"/>
                </a:solidFill>
              </a:rPr>
              <a:t>giáo</a:t>
            </a:r>
            <a:r>
              <a:rPr lang="en-US" sz="2400" b="1" dirty="0">
                <a:solidFill>
                  <a:srgbClr val="FF7C0A"/>
                </a:solidFill>
              </a:rPr>
              <a:t> </a:t>
            </a:r>
            <a:r>
              <a:rPr lang="en-US" sz="2400" b="1" dirty="0" err="1">
                <a:solidFill>
                  <a:srgbClr val="FF7C0A"/>
                </a:solidFill>
              </a:rPr>
              <a:t>dục</a:t>
            </a:r>
            <a:r>
              <a:rPr lang="en-US" sz="2400" b="1" dirty="0">
                <a:solidFill>
                  <a:srgbClr val="FF7C0A"/>
                </a:solidFill>
              </a:rPr>
              <a:t> </a:t>
            </a:r>
            <a:r>
              <a:rPr lang="en-US" sz="2400" b="1" dirty="0" err="1">
                <a:solidFill>
                  <a:srgbClr val="FF7C0A"/>
                </a:solidFill>
              </a:rPr>
              <a:t>theo</a:t>
            </a:r>
            <a:r>
              <a:rPr lang="en-US" sz="2400" b="1" dirty="0">
                <a:solidFill>
                  <a:srgbClr val="FF7C0A"/>
                </a:solidFill>
              </a:rPr>
              <a:t> </a:t>
            </a:r>
            <a:r>
              <a:rPr lang="en-US" sz="2400" b="1" dirty="0" err="1">
                <a:solidFill>
                  <a:srgbClr val="FF7C0A"/>
                </a:solidFill>
              </a:rPr>
              <a:t>chủ</a:t>
            </a:r>
            <a:r>
              <a:rPr lang="en-US" sz="2400" b="1" dirty="0">
                <a:solidFill>
                  <a:srgbClr val="FF7C0A"/>
                </a:solidFill>
              </a:rPr>
              <a:t> </a:t>
            </a:r>
            <a:r>
              <a:rPr lang="en-US" sz="2400" b="1" dirty="0" err="1">
                <a:solidFill>
                  <a:srgbClr val="FF7C0A"/>
                </a:solidFill>
              </a:rPr>
              <a:t>đề</a:t>
            </a:r>
            <a:endParaRPr lang="en-US" sz="2400" b="1" dirty="0">
              <a:solidFill>
                <a:srgbClr val="FF7C0A"/>
              </a:solidFill>
            </a:endParaRPr>
          </a:p>
        </p:txBody>
      </p:sp>
      <p:pic>
        <p:nvPicPr>
          <p:cNvPr id="13" name="Picture 12">
            <a:extLst>
              <a:ext uri="{FF2B5EF4-FFF2-40B4-BE49-F238E27FC236}">
                <a16:creationId xmlns:a16="http://schemas.microsoft.com/office/drawing/2014/main" id="{B341223C-CEA7-4DDE-8A24-2D06B71D24EB}"/>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952392" y="1199241"/>
            <a:ext cx="3581909" cy="2745015"/>
          </a:xfrm>
          <a:prstGeom prst="rect">
            <a:avLst/>
          </a:prstGeom>
        </p:spPr>
      </p:pic>
      <p:sp>
        <p:nvSpPr>
          <p:cNvPr id="15" name="TextBox 14">
            <a:extLst>
              <a:ext uri="{FF2B5EF4-FFF2-40B4-BE49-F238E27FC236}">
                <a16:creationId xmlns:a16="http://schemas.microsoft.com/office/drawing/2014/main" id="{278DFF7C-8390-4967-A5D7-B83220716254}"/>
              </a:ext>
            </a:extLst>
          </p:cNvPr>
          <p:cNvSpPr txBox="1"/>
          <p:nvPr/>
        </p:nvSpPr>
        <p:spPr>
          <a:xfrm>
            <a:off x="507680" y="1389711"/>
            <a:ext cx="4444712" cy="2554545"/>
          </a:xfrm>
          <a:prstGeom prst="rect">
            <a:avLst/>
          </a:prstGeom>
          <a:noFill/>
        </p:spPr>
        <p:txBody>
          <a:bodyPr wrap="square">
            <a:spAutoFit/>
          </a:bodyPr>
          <a:lstStyle/>
          <a:p>
            <a:r>
              <a:rPr lang="en-US" sz="2000" dirty="0">
                <a:solidFill>
                  <a:schemeClr val="tx2">
                    <a:lumMod val="10000"/>
                  </a:schemeClr>
                </a:solidFill>
              </a:rPr>
              <a:t>1. </a:t>
            </a:r>
            <a:r>
              <a:rPr lang="en-US" sz="2000" dirty="0" err="1">
                <a:solidFill>
                  <a:schemeClr val="tx2">
                    <a:lumMod val="10000"/>
                  </a:schemeClr>
                </a:solidFill>
              </a:rPr>
              <a:t>Xử</a:t>
            </a:r>
            <a:r>
              <a:rPr lang="en-US" sz="2000" dirty="0">
                <a:solidFill>
                  <a:schemeClr val="tx2">
                    <a:lumMod val="10000"/>
                  </a:schemeClr>
                </a:solidFill>
              </a:rPr>
              <a:t> </a:t>
            </a:r>
            <a:r>
              <a:rPr lang="en-US" sz="2000" dirty="0" err="1">
                <a:solidFill>
                  <a:schemeClr val="tx2">
                    <a:lumMod val="10000"/>
                  </a:schemeClr>
                </a:solidFill>
              </a:rPr>
              <a:t>lí</a:t>
            </a:r>
            <a:r>
              <a:rPr lang="en-US" sz="2000" dirty="0">
                <a:solidFill>
                  <a:schemeClr val="tx2">
                    <a:lumMod val="10000"/>
                  </a:schemeClr>
                </a:solidFill>
              </a:rPr>
              <a:t> </a:t>
            </a:r>
            <a:r>
              <a:rPr lang="en-US" sz="2000" dirty="0" err="1">
                <a:solidFill>
                  <a:schemeClr val="tx2">
                    <a:lumMod val="10000"/>
                  </a:schemeClr>
                </a:solidFill>
              </a:rPr>
              <a:t>tình</a:t>
            </a:r>
            <a:r>
              <a:rPr lang="en-US" sz="2000" dirty="0">
                <a:solidFill>
                  <a:schemeClr val="tx2">
                    <a:lumMod val="10000"/>
                  </a:schemeClr>
                </a:solidFill>
              </a:rPr>
              <a:t> </a:t>
            </a:r>
            <a:r>
              <a:rPr lang="en-US" sz="2000" dirty="0" err="1">
                <a:solidFill>
                  <a:schemeClr val="tx2">
                    <a:lumMod val="10000"/>
                  </a:schemeClr>
                </a:solidFill>
              </a:rPr>
              <a:t>huống</a:t>
            </a:r>
            <a:r>
              <a:rPr lang="en-US" sz="2000" dirty="0">
                <a:solidFill>
                  <a:schemeClr val="tx2">
                    <a:lumMod val="10000"/>
                  </a:schemeClr>
                </a:solidFill>
              </a:rPr>
              <a:t> </a:t>
            </a:r>
            <a:r>
              <a:rPr lang="en-US" sz="2000" i="1" dirty="0">
                <a:solidFill>
                  <a:schemeClr val="tx2">
                    <a:lumMod val="10000"/>
                  </a:schemeClr>
                </a:solidFill>
              </a:rPr>
              <a:t>Hai con </a:t>
            </a:r>
            <a:r>
              <a:rPr lang="en-US" sz="2000" i="1" dirty="0" err="1">
                <a:solidFill>
                  <a:schemeClr val="tx2">
                    <a:lumMod val="10000"/>
                  </a:schemeClr>
                </a:solidFill>
              </a:rPr>
              <a:t>dê</a:t>
            </a:r>
            <a:r>
              <a:rPr lang="en-US" sz="2000" i="1" dirty="0">
                <a:solidFill>
                  <a:schemeClr val="tx2">
                    <a:lumMod val="10000"/>
                  </a:schemeClr>
                </a:solidFill>
              </a:rPr>
              <a:t> </a:t>
            </a:r>
            <a:r>
              <a:rPr lang="en-US" sz="2000" i="1" dirty="0" err="1">
                <a:solidFill>
                  <a:schemeClr val="tx2">
                    <a:lumMod val="10000"/>
                  </a:schemeClr>
                </a:solidFill>
              </a:rPr>
              <a:t>tranh</a:t>
            </a:r>
            <a:r>
              <a:rPr lang="en-US" sz="2000" i="1" dirty="0">
                <a:solidFill>
                  <a:schemeClr val="tx2">
                    <a:lumMod val="10000"/>
                  </a:schemeClr>
                </a:solidFill>
              </a:rPr>
              <a:t> </a:t>
            </a:r>
            <a:r>
              <a:rPr lang="en-US" sz="2000" i="1" dirty="0" err="1">
                <a:solidFill>
                  <a:schemeClr val="tx2">
                    <a:lumMod val="10000"/>
                  </a:schemeClr>
                </a:solidFill>
              </a:rPr>
              <a:t>nhau</a:t>
            </a:r>
            <a:r>
              <a:rPr lang="en-US" sz="2000" i="1" dirty="0">
                <a:solidFill>
                  <a:schemeClr val="tx2">
                    <a:lumMod val="10000"/>
                  </a:schemeClr>
                </a:solidFill>
              </a:rPr>
              <a:t> qua </a:t>
            </a:r>
            <a:r>
              <a:rPr lang="en-US" sz="2000" i="1" dirty="0" err="1">
                <a:solidFill>
                  <a:schemeClr val="tx2">
                    <a:lumMod val="10000"/>
                  </a:schemeClr>
                </a:solidFill>
              </a:rPr>
              <a:t>cầu</a:t>
            </a:r>
            <a:r>
              <a:rPr lang="en-US" sz="2000" i="1" dirty="0">
                <a:solidFill>
                  <a:schemeClr val="tx2">
                    <a:lumMod val="10000"/>
                  </a:schemeClr>
                </a:solidFill>
              </a:rPr>
              <a:t>.</a:t>
            </a:r>
          </a:p>
          <a:p>
            <a:pPr marL="342900" indent="-342900">
              <a:buFontTx/>
              <a:buChar char="-"/>
            </a:pPr>
            <a:r>
              <a:rPr lang="en-US" sz="2000" dirty="0" err="1">
                <a:solidFill>
                  <a:schemeClr val="tx2">
                    <a:lumMod val="10000"/>
                  </a:schemeClr>
                </a:solidFill>
              </a:rPr>
              <a:t>Thảo</a:t>
            </a:r>
            <a:r>
              <a:rPr lang="en-US" sz="2000" dirty="0">
                <a:solidFill>
                  <a:schemeClr val="tx2">
                    <a:lumMod val="10000"/>
                  </a:schemeClr>
                </a:solidFill>
              </a:rPr>
              <a:t> </a:t>
            </a:r>
            <a:r>
              <a:rPr lang="en-US" sz="2000" dirty="0" err="1">
                <a:solidFill>
                  <a:schemeClr val="tx2">
                    <a:lumMod val="10000"/>
                  </a:schemeClr>
                </a:solidFill>
              </a:rPr>
              <a:t>luận</a:t>
            </a:r>
            <a:r>
              <a:rPr lang="en-US" sz="2000" dirty="0">
                <a:solidFill>
                  <a:schemeClr val="tx2">
                    <a:lumMod val="10000"/>
                  </a:schemeClr>
                </a:solidFill>
              </a:rPr>
              <a:t> </a:t>
            </a:r>
            <a:r>
              <a:rPr lang="en-US" sz="2000" dirty="0" err="1">
                <a:solidFill>
                  <a:schemeClr val="tx2">
                    <a:lumMod val="10000"/>
                  </a:schemeClr>
                </a:solidFill>
              </a:rPr>
              <a:t>về</a:t>
            </a:r>
            <a:r>
              <a:rPr lang="en-US" sz="2000" dirty="0">
                <a:solidFill>
                  <a:schemeClr val="tx2">
                    <a:lumMod val="10000"/>
                  </a:schemeClr>
                </a:solidFill>
              </a:rPr>
              <a:t> </a:t>
            </a:r>
            <a:r>
              <a:rPr lang="en-US" sz="2000" dirty="0" err="1">
                <a:solidFill>
                  <a:schemeClr val="tx2">
                    <a:lumMod val="10000"/>
                  </a:schemeClr>
                </a:solidFill>
              </a:rPr>
              <a:t>cách</a:t>
            </a:r>
            <a:r>
              <a:rPr lang="en-US" sz="2000" dirty="0">
                <a:solidFill>
                  <a:schemeClr val="tx2">
                    <a:lumMod val="10000"/>
                  </a:schemeClr>
                </a:solidFill>
              </a:rPr>
              <a:t> </a:t>
            </a:r>
            <a:r>
              <a:rPr lang="en-US" sz="2000" dirty="0" err="1">
                <a:solidFill>
                  <a:schemeClr val="tx2">
                    <a:lumMod val="10000"/>
                  </a:schemeClr>
                </a:solidFill>
              </a:rPr>
              <a:t>ứng</a:t>
            </a:r>
            <a:r>
              <a:rPr lang="en-US" sz="2000" dirty="0">
                <a:solidFill>
                  <a:schemeClr val="tx2">
                    <a:lumMod val="10000"/>
                  </a:schemeClr>
                </a:solidFill>
              </a:rPr>
              <a:t> </a:t>
            </a:r>
            <a:r>
              <a:rPr lang="en-US" sz="2000" dirty="0" err="1">
                <a:solidFill>
                  <a:schemeClr val="tx2">
                    <a:lumMod val="10000"/>
                  </a:schemeClr>
                </a:solidFill>
              </a:rPr>
              <a:t>xử</a:t>
            </a:r>
            <a:r>
              <a:rPr lang="en-US" sz="2000" dirty="0">
                <a:solidFill>
                  <a:schemeClr val="tx2">
                    <a:lumMod val="10000"/>
                  </a:schemeClr>
                </a:solidFill>
              </a:rPr>
              <a:t> </a:t>
            </a:r>
            <a:r>
              <a:rPr lang="en-US" sz="2000" dirty="0" err="1">
                <a:solidFill>
                  <a:schemeClr val="tx2">
                    <a:lumMod val="10000"/>
                  </a:schemeClr>
                </a:solidFill>
              </a:rPr>
              <a:t>trong</a:t>
            </a:r>
            <a:r>
              <a:rPr lang="en-US" sz="2000" dirty="0">
                <a:solidFill>
                  <a:schemeClr val="tx2">
                    <a:lumMod val="10000"/>
                  </a:schemeClr>
                </a:solidFill>
              </a:rPr>
              <a:t> </a:t>
            </a:r>
            <a:r>
              <a:rPr lang="en-US" sz="2000" dirty="0" err="1">
                <a:solidFill>
                  <a:schemeClr val="tx2">
                    <a:lumMod val="10000"/>
                  </a:schemeClr>
                </a:solidFill>
              </a:rPr>
              <a:t>tình</a:t>
            </a:r>
            <a:r>
              <a:rPr lang="en-US" sz="2000" dirty="0">
                <a:solidFill>
                  <a:schemeClr val="tx2">
                    <a:lumMod val="10000"/>
                  </a:schemeClr>
                </a:solidFill>
              </a:rPr>
              <a:t> </a:t>
            </a:r>
            <a:r>
              <a:rPr lang="en-US" sz="2000" dirty="0" err="1">
                <a:solidFill>
                  <a:schemeClr val="tx2">
                    <a:lumMod val="10000"/>
                  </a:schemeClr>
                </a:solidFill>
              </a:rPr>
              <a:t>huống</a:t>
            </a:r>
            <a:r>
              <a:rPr lang="en-US" sz="2000" dirty="0">
                <a:solidFill>
                  <a:schemeClr val="tx2">
                    <a:lumMod val="10000"/>
                  </a:schemeClr>
                </a:solidFill>
              </a:rPr>
              <a:t>.</a:t>
            </a:r>
          </a:p>
          <a:p>
            <a:pPr marL="342900" indent="-342900">
              <a:buFontTx/>
              <a:buChar char="-"/>
            </a:pPr>
            <a:r>
              <a:rPr lang="en-US" sz="2000" dirty="0" err="1">
                <a:solidFill>
                  <a:schemeClr val="tx2">
                    <a:lumMod val="10000"/>
                  </a:schemeClr>
                </a:solidFill>
              </a:rPr>
              <a:t>Sắm</a:t>
            </a:r>
            <a:r>
              <a:rPr lang="en-US" sz="2000" dirty="0">
                <a:solidFill>
                  <a:schemeClr val="tx2">
                    <a:lumMod val="10000"/>
                  </a:schemeClr>
                </a:solidFill>
              </a:rPr>
              <a:t> </a:t>
            </a:r>
            <a:r>
              <a:rPr lang="en-US" sz="2000" dirty="0" err="1">
                <a:solidFill>
                  <a:schemeClr val="tx2">
                    <a:lumMod val="10000"/>
                  </a:schemeClr>
                </a:solidFill>
              </a:rPr>
              <a:t>vai</a:t>
            </a:r>
            <a:r>
              <a:rPr lang="en-US" sz="2000" dirty="0">
                <a:solidFill>
                  <a:schemeClr val="tx2">
                    <a:lumMod val="10000"/>
                  </a:schemeClr>
                </a:solidFill>
              </a:rPr>
              <a:t> </a:t>
            </a:r>
            <a:r>
              <a:rPr lang="en-US" sz="2000" dirty="0" err="1">
                <a:solidFill>
                  <a:schemeClr val="tx2">
                    <a:lumMod val="10000"/>
                  </a:schemeClr>
                </a:solidFill>
              </a:rPr>
              <a:t>ứng</a:t>
            </a:r>
            <a:r>
              <a:rPr lang="en-US" sz="2000" dirty="0">
                <a:solidFill>
                  <a:schemeClr val="tx2">
                    <a:lumMod val="10000"/>
                  </a:schemeClr>
                </a:solidFill>
              </a:rPr>
              <a:t> </a:t>
            </a:r>
            <a:r>
              <a:rPr lang="en-US" sz="2000" dirty="0" err="1">
                <a:solidFill>
                  <a:schemeClr val="tx2">
                    <a:lumMod val="10000"/>
                  </a:schemeClr>
                </a:solidFill>
              </a:rPr>
              <a:t>xử</a:t>
            </a:r>
            <a:r>
              <a:rPr lang="en-US" sz="2000" dirty="0">
                <a:solidFill>
                  <a:schemeClr val="tx2">
                    <a:lumMod val="10000"/>
                  </a:schemeClr>
                </a:solidFill>
              </a:rPr>
              <a:t> </a:t>
            </a:r>
            <a:r>
              <a:rPr lang="en-US" sz="2000" dirty="0" err="1">
                <a:solidFill>
                  <a:schemeClr val="tx2">
                    <a:lumMod val="10000"/>
                  </a:schemeClr>
                </a:solidFill>
              </a:rPr>
              <a:t>theo</a:t>
            </a:r>
            <a:r>
              <a:rPr lang="en-US" sz="2000" dirty="0">
                <a:solidFill>
                  <a:schemeClr val="tx2">
                    <a:lumMod val="10000"/>
                  </a:schemeClr>
                </a:solidFill>
              </a:rPr>
              <a:t> </a:t>
            </a:r>
            <a:r>
              <a:rPr lang="en-US" sz="2000" dirty="0" err="1">
                <a:solidFill>
                  <a:schemeClr val="tx2">
                    <a:lumMod val="10000"/>
                  </a:schemeClr>
                </a:solidFill>
              </a:rPr>
              <a:t>cách</a:t>
            </a:r>
            <a:r>
              <a:rPr lang="en-US" sz="2000" dirty="0">
                <a:solidFill>
                  <a:schemeClr val="tx2">
                    <a:lumMod val="10000"/>
                  </a:schemeClr>
                </a:solidFill>
              </a:rPr>
              <a:t> </a:t>
            </a:r>
            <a:r>
              <a:rPr lang="en-US" sz="2000" dirty="0" err="1">
                <a:solidFill>
                  <a:schemeClr val="tx2">
                    <a:lumMod val="10000"/>
                  </a:schemeClr>
                </a:solidFill>
              </a:rPr>
              <a:t>phù</a:t>
            </a:r>
            <a:r>
              <a:rPr lang="en-US" sz="2000" dirty="0">
                <a:solidFill>
                  <a:schemeClr val="tx2">
                    <a:lumMod val="10000"/>
                  </a:schemeClr>
                </a:solidFill>
              </a:rPr>
              <a:t> </a:t>
            </a:r>
            <a:r>
              <a:rPr lang="en-US" sz="2000" dirty="0" err="1">
                <a:solidFill>
                  <a:schemeClr val="tx2">
                    <a:lumMod val="10000"/>
                  </a:schemeClr>
                </a:solidFill>
              </a:rPr>
              <a:t>hợp</a:t>
            </a:r>
            <a:r>
              <a:rPr lang="en-US" sz="2000" dirty="0">
                <a:solidFill>
                  <a:schemeClr val="tx2">
                    <a:lumMod val="10000"/>
                  </a:schemeClr>
                </a:solidFill>
              </a:rPr>
              <a:t>.</a:t>
            </a:r>
          </a:p>
          <a:p>
            <a:pPr marL="342900" indent="-342900">
              <a:buFontTx/>
              <a:buChar char="-"/>
            </a:pPr>
            <a:r>
              <a:rPr lang="en-US" sz="2000" dirty="0" err="1">
                <a:solidFill>
                  <a:schemeClr val="tx2">
                    <a:lumMod val="10000"/>
                  </a:schemeClr>
                </a:solidFill>
              </a:rPr>
              <a:t>Nêu</a:t>
            </a:r>
            <a:r>
              <a:rPr lang="en-US" sz="2000" dirty="0">
                <a:solidFill>
                  <a:schemeClr val="tx2">
                    <a:lumMod val="10000"/>
                  </a:schemeClr>
                </a:solidFill>
              </a:rPr>
              <a:t> </a:t>
            </a:r>
            <a:r>
              <a:rPr lang="en-US" sz="2000" dirty="0" err="1">
                <a:solidFill>
                  <a:schemeClr val="tx2">
                    <a:lumMod val="10000"/>
                  </a:schemeClr>
                </a:solidFill>
              </a:rPr>
              <a:t>điều</a:t>
            </a:r>
            <a:r>
              <a:rPr lang="en-US" sz="2000" dirty="0">
                <a:solidFill>
                  <a:schemeClr val="tx2">
                    <a:lumMod val="10000"/>
                  </a:schemeClr>
                </a:solidFill>
              </a:rPr>
              <a:t> </a:t>
            </a:r>
            <a:r>
              <a:rPr lang="en-US" sz="2000" dirty="0" err="1">
                <a:solidFill>
                  <a:schemeClr val="tx2">
                    <a:lumMod val="10000"/>
                  </a:schemeClr>
                </a:solidFill>
              </a:rPr>
              <a:t>em</a:t>
            </a:r>
            <a:r>
              <a:rPr lang="en-US" sz="2000" dirty="0">
                <a:solidFill>
                  <a:schemeClr val="tx2">
                    <a:lumMod val="10000"/>
                  </a:schemeClr>
                </a:solidFill>
              </a:rPr>
              <a:t> </a:t>
            </a:r>
            <a:r>
              <a:rPr lang="en-US" sz="2000" dirty="0" err="1">
                <a:solidFill>
                  <a:schemeClr val="tx2">
                    <a:lumMod val="10000"/>
                  </a:schemeClr>
                </a:solidFill>
              </a:rPr>
              <a:t>học</a:t>
            </a:r>
            <a:r>
              <a:rPr lang="en-US" sz="2000" dirty="0">
                <a:solidFill>
                  <a:schemeClr val="tx2">
                    <a:lumMod val="10000"/>
                  </a:schemeClr>
                </a:solidFill>
              </a:rPr>
              <a:t> </a:t>
            </a:r>
            <a:r>
              <a:rPr lang="en-US" sz="2000" dirty="0" err="1">
                <a:solidFill>
                  <a:schemeClr val="tx2">
                    <a:lumMod val="10000"/>
                  </a:schemeClr>
                </a:solidFill>
              </a:rPr>
              <a:t>được</a:t>
            </a:r>
            <a:r>
              <a:rPr lang="en-US" sz="2000" dirty="0">
                <a:solidFill>
                  <a:schemeClr val="tx2">
                    <a:lumMod val="10000"/>
                  </a:schemeClr>
                </a:solidFill>
              </a:rPr>
              <a:t> qua </a:t>
            </a:r>
            <a:r>
              <a:rPr lang="en-US" sz="2000" dirty="0" err="1">
                <a:solidFill>
                  <a:schemeClr val="tx2">
                    <a:lumMod val="10000"/>
                  </a:schemeClr>
                </a:solidFill>
              </a:rPr>
              <a:t>việc</a:t>
            </a:r>
            <a:r>
              <a:rPr lang="en-US" sz="2000" dirty="0">
                <a:solidFill>
                  <a:schemeClr val="tx2">
                    <a:lumMod val="10000"/>
                  </a:schemeClr>
                </a:solidFill>
              </a:rPr>
              <a:t> </a:t>
            </a:r>
            <a:r>
              <a:rPr lang="en-US" sz="2000" dirty="0" err="1">
                <a:solidFill>
                  <a:schemeClr val="tx2">
                    <a:lumMod val="10000"/>
                  </a:schemeClr>
                </a:solidFill>
              </a:rPr>
              <a:t>sắm</a:t>
            </a:r>
            <a:r>
              <a:rPr lang="en-US" sz="2000" dirty="0">
                <a:solidFill>
                  <a:schemeClr val="tx2">
                    <a:lumMod val="10000"/>
                  </a:schemeClr>
                </a:solidFill>
              </a:rPr>
              <a:t> </a:t>
            </a:r>
            <a:r>
              <a:rPr lang="en-US" sz="2000" dirty="0" err="1">
                <a:solidFill>
                  <a:schemeClr val="tx2">
                    <a:lumMod val="10000"/>
                  </a:schemeClr>
                </a:solidFill>
              </a:rPr>
              <a:t>vai</a:t>
            </a:r>
            <a:r>
              <a:rPr lang="en-US" sz="2000" dirty="0">
                <a:solidFill>
                  <a:schemeClr val="tx2">
                    <a:lumMod val="10000"/>
                  </a:schemeClr>
                </a:solidFill>
              </a:rPr>
              <a:t>.</a:t>
            </a:r>
          </a:p>
        </p:txBody>
      </p:sp>
    </p:spTree>
    <p:custDataLst>
      <p:tags r:id="rId1"/>
    </p:custDataLst>
    <p:extLst>
      <p:ext uri="{BB962C8B-B14F-4D97-AF65-F5344CB8AC3E}">
        <p14:creationId xmlns:p14="http://schemas.microsoft.com/office/powerpoint/2010/main" val="334492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2608BE-3D4C-4114-A906-D8B3DFCE8BF4}"/>
              </a:ext>
            </a:extLst>
          </p:cNvPr>
          <p:cNvSpPr txBox="1"/>
          <p:nvPr/>
        </p:nvSpPr>
        <p:spPr>
          <a:xfrm>
            <a:off x="532720" y="332244"/>
            <a:ext cx="8534301" cy="1015663"/>
          </a:xfrm>
          <a:prstGeom prst="rect">
            <a:avLst/>
          </a:prstGeom>
          <a:noFill/>
        </p:spPr>
        <p:txBody>
          <a:bodyPr wrap="square" rtlCol="0">
            <a:spAutoFit/>
          </a:bodyPr>
          <a:lstStyle/>
          <a:p>
            <a:r>
              <a:rPr lang="en-US" sz="2000" dirty="0">
                <a:solidFill>
                  <a:schemeClr val="tx2">
                    <a:lumMod val="10000"/>
                  </a:schemeClr>
                </a:solidFill>
              </a:rPr>
              <a:t>2. </a:t>
            </a:r>
            <a:r>
              <a:rPr lang="en-US" sz="2000" dirty="0" err="1">
                <a:solidFill>
                  <a:schemeClr val="tx2">
                    <a:lumMod val="10000"/>
                  </a:schemeClr>
                </a:solidFill>
              </a:rPr>
              <a:t>Kể</a:t>
            </a:r>
            <a:r>
              <a:rPr lang="en-US" sz="2000" dirty="0">
                <a:solidFill>
                  <a:schemeClr val="tx2">
                    <a:lumMod val="10000"/>
                  </a:schemeClr>
                </a:solidFill>
              </a:rPr>
              <a:t> </a:t>
            </a:r>
            <a:r>
              <a:rPr lang="en-US" sz="2000" dirty="0" err="1">
                <a:solidFill>
                  <a:schemeClr val="tx2">
                    <a:lumMod val="10000"/>
                  </a:schemeClr>
                </a:solidFill>
              </a:rPr>
              <a:t>những</a:t>
            </a:r>
            <a:r>
              <a:rPr lang="en-US" sz="2000" dirty="0">
                <a:solidFill>
                  <a:schemeClr val="tx2">
                    <a:lumMod val="10000"/>
                  </a:schemeClr>
                </a:solidFill>
              </a:rPr>
              <a:t> </a:t>
            </a:r>
            <a:r>
              <a:rPr lang="en-US" sz="2000" dirty="0" err="1">
                <a:solidFill>
                  <a:schemeClr val="tx2">
                    <a:lumMod val="10000"/>
                  </a:schemeClr>
                </a:solidFill>
              </a:rPr>
              <a:t>tình</a:t>
            </a:r>
            <a:r>
              <a:rPr lang="en-US" sz="2000" dirty="0">
                <a:solidFill>
                  <a:schemeClr val="tx2">
                    <a:lumMod val="10000"/>
                  </a:schemeClr>
                </a:solidFill>
              </a:rPr>
              <a:t> </a:t>
            </a:r>
            <a:r>
              <a:rPr lang="en-US" sz="2000" dirty="0" err="1">
                <a:solidFill>
                  <a:schemeClr val="tx2">
                    <a:lumMod val="10000"/>
                  </a:schemeClr>
                </a:solidFill>
              </a:rPr>
              <a:t>huống</a:t>
            </a:r>
            <a:r>
              <a:rPr lang="en-US" sz="2000" dirty="0">
                <a:solidFill>
                  <a:schemeClr val="tx2">
                    <a:lumMod val="10000"/>
                  </a:schemeClr>
                </a:solidFill>
              </a:rPr>
              <a:t> </a:t>
            </a:r>
            <a:r>
              <a:rPr lang="en-US" sz="2000" dirty="0" err="1">
                <a:solidFill>
                  <a:schemeClr val="tx2">
                    <a:lumMod val="10000"/>
                  </a:schemeClr>
                </a:solidFill>
              </a:rPr>
              <a:t>dẫn</a:t>
            </a:r>
            <a:r>
              <a:rPr lang="en-US" sz="2000" dirty="0">
                <a:solidFill>
                  <a:schemeClr val="tx2">
                    <a:lumMod val="10000"/>
                  </a:schemeClr>
                </a:solidFill>
              </a:rPr>
              <a:t> </a:t>
            </a:r>
            <a:r>
              <a:rPr lang="en-US" sz="2000" dirty="0" err="1">
                <a:solidFill>
                  <a:schemeClr val="tx2">
                    <a:lumMod val="10000"/>
                  </a:schemeClr>
                </a:solidFill>
              </a:rPr>
              <a:t>đến</a:t>
            </a:r>
            <a:r>
              <a:rPr lang="en-US" sz="2000" dirty="0">
                <a:solidFill>
                  <a:schemeClr val="tx2">
                    <a:lumMod val="10000"/>
                  </a:schemeClr>
                </a:solidFill>
              </a:rPr>
              <a:t> </a:t>
            </a:r>
            <a:r>
              <a:rPr lang="en-US" sz="2000" dirty="0" err="1">
                <a:solidFill>
                  <a:schemeClr val="tx2">
                    <a:lumMod val="10000"/>
                  </a:schemeClr>
                </a:solidFill>
              </a:rPr>
              <a:t>mâu</a:t>
            </a:r>
            <a:r>
              <a:rPr lang="en-US" sz="2000" dirty="0">
                <a:solidFill>
                  <a:schemeClr val="tx2">
                    <a:lumMod val="10000"/>
                  </a:schemeClr>
                </a:solidFill>
              </a:rPr>
              <a:t> </a:t>
            </a:r>
            <a:r>
              <a:rPr lang="en-US" sz="2000" dirty="0" err="1">
                <a:solidFill>
                  <a:schemeClr val="tx2">
                    <a:lumMod val="10000"/>
                  </a:schemeClr>
                </a:solidFill>
              </a:rPr>
              <a:t>thuẫn</a:t>
            </a:r>
            <a:r>
              <a:rPr lang="en-US" sz="2000" dirty="0">
                <a:solidFill>
                  <a:schemeClr val="tx2">
                    <a:lumMod val="10000"/>
                  </a:schemeClr>
                </a:solidFill>
              </a:rPr>
              <a:t> </a:t>
            </a:r>
            <a:r>
              <a:rPr lang="en-US" sz="2000" dirty="0" err="1">
                <a:solidFill>
                  <a:schemeClr val="tx2">
                    <a:lumMod val="10000"/>
                  </a:schemeClr>
                </a:solidFill>
              </a:rPr>
              <a:t>giữa</a:t>
            </a:r>
            <a:r>
              <a:rPr lang="en-US" sz="2000" dirty="0">
                <a:solidFill>
                  <a:schemeClr val="tx2">
                    <a:lumMod val="10000"/>
                  </a:schemeClr>
                </a:solidFill>
              </a:rPr>
              <a:t> </a:t>
            </a:r>
            <a:r>
              <a:rPr lang="en-US" sz="2000" dirty="0" err="1">
                <a:solidFill>
                  <a:schemeClr val="tx2">
                    <a:lumMod val="10000"/>
                  </a:schemeClr>
                </a:solidFill>
              </a:rPr>
              <a:t>những</a:t>
            </a:r>
            <a:r>
              <a:rPr lang="en-US" sz="2000" dirty="0">
                <a:solidFill>
                  <a:schemeClr val="tx2">
                    <a:lumMod val="10000"/>
                  </a:schemeClr>
                </a:solidFill>
              </a:rPr>
              <a:t> </a:t>
            </a:r>
            <a:r>
              <a:rPr lang="en-US" sz="2000" dirty="0" err="1">
                <a:solidFill>
                  <a:schemeClr val="tx2">
                    <a:lumMod val="10000"/>
                  </a:schemeClr>
                </a:solidFill>
              </a:rPr>
              <a:t>người</a:t>
            </a:r>
            <a:r>
              <a:rPr lang="en-US" sz="2000" dirty="0">
                <a:solidFill>
                  <a:schemeClr val="tx2">
                    <a:lumMod val="10000"/>
                  </a:schemeClr>
                </a:solidFill>
              </a:rPr>
              <a:t> </a:t>
            </a:r>
            <a:r>
              <a:rPr lang="en-US" sz="2000" dirty="0" err="1">
                <a:solidFill>
                  <a:schemeClr val="tx2">
                    <a:lumMod val="10000"/>
                  </a:schemeClr>
                </a:solidFill>
              </a:rPr>
              <a:t>bạn</a:t>
            </a:r>
            <a:r>
              <a:rPr lang="en-US" sz="2000" dirty="0">
                <a:solidFill>
                  <a:schemeClr val="tx2">
                    <a:lumMod val="10000"/>
                  </a:schemeClr>
                </a:solidFill>
              </a:rPr>
              <a:t>.</a:t>
            </a:r>
          </a:p>
          <a:p>
            <a:pPr marL="342900" indent="-342900">
              <a:buFontTx/>
              <a:buChar char="-"/>
            </a:pPr>
            <a:r>
              <a:rPr lang="en-US" sz="2000" dirty="0" err="1">
                <a:solidFill>
                  <a:schemeClr val="tx2">
                    <a:lumMod val="10000"/>
                  </a:schemeClr>
                </a:solidFill>
              </a:rPr>
              <a:t>Nêu</a:t>
            </a:r>
            <a:r>
              <a:rPr lang="en-US" sz="2000" dirty="0">
                <a:solidFill>
                  <a:schemeClr val="tx2">
                    <a:lumMod val="10000"/>
                  </a:schemeClr>
                </a:solidFill>
              </a:rPr>
              <a:t> </a:t>
            </a:r>
            <a:r>
              <a:rPr lang="en-US" sz="2000" dirty="0" err="1">
                <a:solidFill>
                  <a:schemeClr val="tx2">
                    <a:lumMod val="10000"/>
                  </a:schemeClr>
                </a:solidFill>
              </a:rPr>
              <a:t>những</a:t>
            </a:r>
            <a:r>
              <a:rPr lang="en-US" sz="2000" dirty="0">
                <a:solidFill>
                  <a:schemeClr val="tx2">
                    <a:lumMod val="10000"/>
                  </a:schemeClr>
                </a:solidFill>
              </a:rPr>
              <a:t> </a:t>
            </a:r>
            <a:r>
              <a:rPr lang="en-US" sz="2000" dirty="0" err="1">
                <a:solidFill>
                  <a:schemeClr val="tx2">
                    <a:lumMod val="10000"/>
                  </a:schemeClr>
                </a:solidFill>
              </a:rPr>
              <a:t>tình</a:t>
            </a:r>
            <a:r>
              <a:rPr lang="en-US" sz="2000" dirty="0">
                <a:solidFill>
                  <a:schemeClr val="tx2">
                    <a:lumMod val="10000"/>
                  </a:schemeClr>
                </a:solidFill>
              </a:rPr>
              <a:t> </a:t>
            </a:r>
            <a:r>
              <a:rPr lang="en-US" sz="2000" dirty="0" err="1">
                <a:solidFill>
                  <a:schemeClr val="tx2">
                    <a:lumMod val="10000"/>
                  </a:schemeClr>
                </a:solidFill>
              </a:rPr>
              <a:t>huống</a:t>
            </a:r>
            <a:r>
              <a:rPr lang="en-US" sz="2000" dirty="0">
                <a:solidFill>
                  <a:schemeClr val="tx2">
                    <a:lumMod val="10000"/>
                  </a:schemeClr>
                </a:solidFill>
              </a:rPr>
              <a:t> </a:t>
            </a:r>
            <a:r>
              <a:rPr lang="en-US" sz="2000" dirty="0" err="1">
                <a:solidFill>
                  <a:schemeClr val="tx2">
                    <a:lumMod val="10000"/>
                  </a:schemeClr>
                </a:solidFill>
              </a:rPr>
              <a:t>có</a:t>
            </a:r>
            <a:r>
              <a:rPr lang="en-US" sz="2000" dirty="0">
                <a:solidFill>
                  <a:schemeClr val="tx2">
                    <a:lumMod val="10000"/>
                  </a:schemeClr>
                </a:solidFill>
              </a:rPr>
              <a:t> </a:t>
            </a:r>
            <a:r>
              <a:rPr lang="en-US" sz="2000" dirty="0" err="1">
                <a:solidFill>
                  <a:schemeClr val="tx2">
                    <a:lumMod val="10000"/>
                  </a:schemeClr>
                </a:solidFill>
              </a:rPr>
              <a:t>thể</a:t>
            </a:r>
            <a:r>
              <a:rPr lang="en-US" sz="2000" dirty="0">
                <a:solidFill>
                  <a:schemeClr val="tx2">
                    <a:lumMod val="10000"/>
                  </a:schemeClr>
                </a:solidFill>
              </a:rPr>
              <a:t> </a:t>
            </a:r>
            <a:r>
              <a:rPr lang="en-US" sz="2000" dirty="0" err="1">
                <a:solidFill>
                  <a:schemeClr val="tx2">
                    <a:lumMod val="10000"/>
                  </a:schemeClr>
                </a:solidFill>
              </a:rPr>
              <a:t>nảy</a:t>
            </a:r>
            <a:r>
              <a:rPr lang="en-US" sz="2000" dirty="0">
                <a:solidFill>
                  <a:schemeClr val="tx2">
                    <a:lumMod val="10000"/>
                  </a:schemeClr>
                </a:solidFill>
              </a:rPr>
              <a:t> </a:t>
            </a:r>
            <a:r>
              <a:rPr lang="en-US" sz="2000" dirty="0" err="1">
                <a:solidFill>
                  <a:schemeClr val="tx2">
                    <a:lumMod val="10000"/>
                  </a:schemeClr>
                </a:solidFill>
              </a:rPr>
              <a:t>sinh</a:t>
            </a:r>
            <a:r>
              <a:rPr lang="en-US" sz="2000" dirty="0">
                <a:solidFill>
                  <a:schemeClr val="tx2">
                    <a:lumMod val="10000"/>
                  </a:schemeClr>
                </a:solidFill>
              </a:rPr>
              <a:t> </a:t>
            </a:r>
            <a:r>
              <a:rPr lang="en-US" sz="2000" dirty="0" err="1">
                <a:solidFill>
                  <a:schemeClr val="tx2">
                    <a:lumMod val="10000"/>
                  </a:schemeClr>
                </a:solidFill>
              </a:rPr>
              <a:t>mâu</a:t>
            </a:r>
            <a:r>
              <a:rPr lang="en-US" sz="2000" dirty="0">
                <a:solidFill>
                  <a:schemeClr val="tx2">
                    <a:lumMod val="10000"/>
                  </a:schemeClr>
                </a:solidFill>
              </a:rPr>
              <a:t> </a:t>
            </a:r>
            <a:r>
              <a:rPr lang="en-US" sz="2000" dirty="0" err="1">
                <a:solidFill>
                  <a:schemeClr val="tx2">
                    <a:lumMod val="10000"/>
                  </a:schemeClr>
                </a:solidFill>
              </a:rPr>
              <a:t>thuẫn</a:t>
            </a:r>
            <a:r>
              <a:rPr lang="en-US" sz="2000" dirty="0">
                <a:solidFill>
                  <a:schemeClr val="tx2">
                    <a:lumMod val="10000"/>
                  </a:schemeClr>
                </a:solidFill>
              </a:rPr>
              <a:t>.</a:t>
            </a:r>
          </a:p>
          <a:p>
            <a:pPr marL="342900" indent="-342900">
              <a:buFontTx/>
              <a:buChar char="-"/>
            </a:pPr>
            <a:r>
              <a:rPr lang="en-US" sz="2000" dirty="0" err="1">
                <a:solidFill>
                  <a:schemeClr val="tx2">
                    <a:lumMod val="10000"/>
                  </a:schemeClr>
                </a:solidFill>
              </a:rPr>
              <a:t>Kể</a:t>
            </a:r>
            <a:r>
              <a:rPr lang="en-US" sz="2000" dirty="0">
                <a:solidFill>
                  <a:schemeClr val="tx2">
                    <a:lumMod val="10000"/>
                  </a:schemeClr>
                </a:solidFill>
              </a:rPr>
              <a:t> </a:t>
            </a:r>
            <a:r>
              <a:rPr lang="en-US" sz="2000" dirty="0" err="1">
                <a:solidFill>
                  <a:schemeClr val="tx2">
                    <a:lumMod val="10000"/>
                  </a:schemeClr>
                </a:solidFill>
              </a:rPr>
              <a:t>về</a:t>
            </a:r>
            <a:r>
              <a:rPr lang="en-US" sz="2000" dirty="0">
                <a:solidFill>
                  <a:schemeClr val="tx2">
                    <a:lumMod val="10000"/>
                  </a:schemeClr>
                </a:solidFill>
              </a:rPr>
              <a:t> </a:t>
            </a:r>
            <a:r>
              <a:rPr lang="en-US" sz="2000" dirty="0" err="1">
                <a:solidFill>
                  <a:schemeClr val="tx2">
                    <a:lumMod val="10000"/>
                  </a:schemeClr>
                </a:solidFill>
              </a:rPr>
              <a:t>những</a:t>
            </a:r>
            <a:r>
              <a:rPr lang="en-US" sz="2000" dirty="0">
                <a:solidFill>
                  <a:schemeClr val="tx2">
                    <a:lumMod val="10000"/>
                  </a:schemeClr>
                </a:solidFill>
              </a:rPr>
              <a:t> </a:t>
            </a:r>
            <a:r>
              <a:rPr lang="en-US" sz="2000" dirty="0" err="1">
                <a:solidFill>
                  <a:schemeClr val="tx2">
                    <a:lumMod val="10000"/>
                  </a:schemeClr>
                </a:solidFill>
              </a:rPr>
              <a:t>tình</a:t>
            </a:r>
            <a:r>
              <a:rPr lang="en-US" sz="2000" dirty="0">
                <a:solidFill>
                  <a:schemeClr val="tx2">
                    <a:lumMod val="10000"/>
                  </a:schemeClr>
                </a:solidFill>
              </a:rPr>
              <a:t> </a:t>
            </a:r>
            <a:r>
              <a:rPr lang="en-US" sz="2000" dirty="0" err="1">
                <a:solidFill>
                  <a:schemeClr val="tx2">
                    <a:lumMod val="10000"/>
                  </a:schemeClr>
                </a:solidFill>
              </a:rPr>
              <a:t>huống</a:t>
            </a:r>
            <a:r>
              <a:rPr lang="en-US" sz="2000" dirty="0">
                <a:solidFill>
                  <a:schemeClr val="tx2">
                    <a:lumMod val="10000"/>
                  </a:schemeClr>
                </a:solidFill>
              </a:rPr>
              <a:t> </a:t>
            </a:r>
            <a:r>
              <a:rPr lang="en-US" sz="2000" dirty="0" err="1">
                <a:solidFill>
                  <a:schemeClr val="tx2">
                    <a:lumMod val="10000"/>
                  </a:schemeClr>
                </a:solidFill>
              </a:rPr>
              <a:t>mâu</a:t>
            </a:r>
            <a:r>
              <a:rPr lang="en-US" sz="2000" dirty="0">
                <a:solidFill>
                  <a:schemeClr val="tx2">
                    <a:lumMod val="10000"/>
                  </a:schemeClr>
                </a:solidFill>
              </a:rPr>
              <a:t> </a:t>
            </a:r>
            <a:r>
              <a:rPr lang="en-US" sz="2000" dirty="0" err="1">
                <a:solidFill>
                  <a:schemeClr val="tx2">
                    <a:lumMod val="10000"/>
                  </a:schemeClr>
                </a:solidFill>
              </a:rPr>
              <a:t>thuẫn</a:t>
            </a:r>
            <a:r>
              <a:rPr lang="en-US" sz="2000" dirty="0">
                <a:solidFill>
                  <a:schemeClr val="tx2">
                    <a:lumMod val="10000"/>
                  </a:schemeClr>
                </a:solidFill>
              </a:rPr>
              <a:t> </a:t>
            </a:r>
            <a:r>
              <a:rPr lang="en-US" sz="2000" dirty="0" err="1">
                <a:solidFill>
                  <a:schemeClr val="tx2">
                    <a:lumMod val="10000"/>
                  </a:schemeClr>
                </a:solidFill>
              </a:rPr>
              <a:t>giữa</a:t>
            </a:r>
            <a:r>
              <a:rPr lang="en-US" sz="2000" dirty="0">
                <a:solidFill>
                  <a:schemeClr val="tx2">
                    <a:lumMod val="10000"/>
                  </a:schemeClr>
                </a:solidFill>
              </a:rPr>
              <a:t> </a:t>
            </a:r>
            <a:r>
              <a:rPr lang="en-US" sz="2000" dirty="0" err="1">
                <a:solidFill>
                  <a:schemeClr val="tx2">
                    <a:lumMod val="10000"/>
                  </a:schemeClr>
                </a:solidFill>
              </a:rPr>
              <a:t>bạn</a:t>
            </a:r>
            <a:r>
              <a:rPr lang="en-US" sz="2000" dirty="0">
                <a:solidFill>
                  <a:schemeClr val="tx2">
                    <a:lumMod val="10000"/>
                  </a:schemeClr>
                </a:solidFill>
              </a:rPr>
              <a:t> </a:t>
            </a:r>
            <a:r>
              <a:rPr lang="en-US" sz="2000" dirty="0" err="1">
                <a:solidFill>
                  <a:schemeClr val="tx2">
                    <a:lumMod val="10000"/>
                  </a:schemeClr>
                </a:solidFill>
              </a:rPr>
              <a:t>bè</a:t>
            </a:r>
            <a:r>
              <a:rPr lang="en-US" sz="2000" dirty="0">
                <a:solidFill>
                  <a:schemeClr val="tx2">
                    <a:lumMod val="10000"/>
                  </a:schemeClr>
                </a:solidFill>
              </a:rPr>
              <a:t> </a:t>
            </a:r>
            <a:r>
              <a:rPr lang="en-US" sz="2000" dirty="0" err="1">
                <a:solidFill>
                  <a:schemeClr val="tx2">
                    <a:lumMod val="10000"/>
                  </a:schemeClr>
                </a:solidFill>
              </a:rPr>
              <a:t>mà</a:t>
            </a:r>
            <a:r>
              <a:rPr lang="en-US" sz="2000" dirty="0">
                <a:solidFill>
                  <a:schemeClr val="tx2">
                    <a:lumMod val="10000"/>
                  </a:schemeClr>
                </a:solidFill>
              </a:rPr>
              <a:t> </a:t>
            </a:r>
            <a:r>
              <a:rPr lang="en-US" sz="2000" dirty="0" err="1">
                <a:solidFill>
                  <a:schemeClr val="tx2">
                    <a:lumMod val="10000"/>
                  </a:schemeClr>
                </a:solidFill>
              </a:rPr>
              <a:t>em</a:t>
            </a:r>
            <a:r>
              <a:rPr lang="en-US" sz="2000" dirty="0">
                <a:solidFill>
                  <a:schemeClr val="tx2">
                    <a:lumMod val="10000"/>
                  </a:schemeClr>
                </a:solidFill>
              </a:rPr>
              <a:t> </a:t>
            </a:r>
            <a:r>
              <a:rPr lang="en-US" sz="2000" dirty="0" err="1">
                <a:solidFill>
                  <a:schemeClr val="tx2">
                    <a:lumMod val="10000"/>
                  </a:schemeClr>
                </a:solidFill>
              </a:rPr>
              <a:t>từng</a:t>
            </a:r>
            <a:r>
              <a:rPr lang="en-US" sz="2000" dirty="0">
                <a:solidFill>
                  <a:schemeClr val="tx2">
                    <a:lumMod val="10000"/>
                  </a:schemeClr>
                </a:solidFill>
              </a:rPr>
              <a:t> </a:t>
            </a:r>
            <a:r>
              <a:rPr lang="en-US" sz="2000" dirty="0" err="1">
                <a:solidFill>
                  <a:schemeClr val="tx2">
                    <a:lumMod val="10000"/>
                  </a:schemeClr>
                </a:solidFill>
              </a:rPr>
              <a:t>gặp</a:t>
            </a:r>
            <a:r>
              <a:rPr lang="en-US" sz="2000" dirty="0">
                <a:solidFill>
                  <a:schemeClr val="tx2">
                    <a:lumMod val="10000"/>
                  </a:schemeClr>
                </a:solidFill>
              </a:rPr>
              <a:t>.</a:t>
            </a:r>
          </a:p>
        </p:txBody>
      </p:sp>
      <p:grpSp>
        <p:nvGrpSpPr>
          <p:cNvPr id="14" name="Group 13">
            <a:extLst>
              <a:ext uri="{FF2B5EF4-FFF2-40B4-BE49-F238E27FC236}">
                <a16:creationId xmlns:a16="http://schemas.microsoft.com/office/drawing/2014/main" id="{13E73066-812D-4C3A-A7C5-9F69245CEBB0}"/>
              </a:ext>
            </a:extLst>
          </p:cNvPr>
          <p:cNvGrpSpPr/>
          <p:nvPr/>
        </p:nvGrpSpPr>
        <p:grpSpPr>
          <a:xfrm>
            <a:off x="626732" y="1445948"/>
            <a:ext cx="7924800" cy="2937339"/>
            <a:chOff x="609600" y="1908527"/>
            <a:chExt cx="7924800" cy="2937339"/>
          </a:xfrm>
        </p:grpSpPr>
        <p:pic>
          <p:nvPicPr>
            <p:cNvPr id="10" name="Picture 9">
              <a:extLst>
                <a:ext uri="{FF2B5EF4-FFF2-40B4-BE49-F238E27FC236}">
                  <a16:creationId xmlns:a16="http://schemas.microsoft.com/office/drawing/2014/main" id="{1C7D58F0-0F1E-4A4F-A4BD-E6A55A6F82A0}"/>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09600" y="1908527"/>
              <a:ext cx="7924800" cy="2590800"/>
            </a:xfrm>
            <a:prstGeom prst="rect">
              <a:avLst/>
            </a:prstGeom>
          </p:spPr>
        </p:pic>
        <p:sp>
          <p:nvSpPr>
            <p:cNvPr id="13" name="TextBox 12">
              <a:extLst>
                <a:ext uri="{FF2B5EF4-FFF2-40B4-BE49-F238E27FC236}">
                  <a16:creationId xmlns:a16="http://schemas.microsoft.com/office/drawing/2014/main" id="{13F3C6D7-1EFC-48EE-A0E2-E57DC9D20278}"/>
                </a:ext>
              </a:extLst>
            </p:cNvPr>
            <p:cNvSpPr txBox="1"/>
            <p:nvPr/>
          </p:nvSpPr>
          <p:spPr>
            <a:xfrm>
              <a:off x="1368164" y="4348870"/>
              <a:ext cx="7131972" cy="496996"/>
            </a:xfrm>
            <a:prstGeom prst="rect">
              <a:avLst/>
            </a:prstGeom>
            <a:noFill/>
          </p:spPr>
          <p:txBody>
            <a:bodyPr wrap="square" rtlCol="0">
              <a:spAutoFit/>
            </a:bodyPr>
            <a:lstStyle/>
            <a:p>
              <a:pPr>
                <a:lnSpc>
                  <a:spcPct val="150000"/>
                </a:lnSpc>
              </a:pPr>
              <a:r>
                <a:rPr lang="en-US" sz="2000" b="1" dirty="0" err="1">
                  <a:solidFill>
                    <a:srgbClr val="002060"/>
                  </a:solidFill>
                </a:rPr>
                <a:t>Hiểu</a:t>
              </a:r>
              <a:r>
                <a:rPr lang="en-US" sz="2000" b="1" dirty="0">
                  <a:solidFill>
                    <a:srgbClr val="002060"/>
                  </a:solidFill>
                </a:rPr>
                <a:t> </a:t>
              </a:r>
              <a:r>
                <a:rPr lang="en-US" sz="2000" b="1" dirty="0" err="1">
                  <a:solidFill>
                    <a:srgbClr val="002060"/>
                  </a:solidFill>
                </a:rPr>
                <a:t>lầm</a:t>
              </a:r>
              <a:r>
                <a:rPr lang="en-US" sz="2000" b="1" dirty="0">
                  <a:solidFill>
                    <a:srgbClr val="002060"/>
                  </a:solidFill>
                </a:rPr>
                <a:t> </a:t>
              </a:r>
              <a:r>
                <a:rPr lang="en-US" sz="2000" b="1" dirty="0" err="1">
                  <a:solidFill>
                    <a:srgbClr val="002060"/>
                  </a:solidFill>
                </a:rPr>
                <a:t>nhau</a:t>
              </a:r>
              <a:r>
                <a:rPr lang="en-US" sz="2000" b="1" dirty="0">
                  <a:solidFill>
                    <a:srgbClr val="002060"/>
                  </a:solidFill>
                </a:rPr>
                <a:t>			</a:t>
              </a:r>
              <a:r>
                <a:rPr lang="en-US" sz="2000" b="1" dirty="0" err="1">
                  <a:solidFill>
                    <a:srgbClr val="002060"/>
                  </a:solidFill>
                </a:rPr>
                <a:t>Không</a:t>
              </a:r>
              <a:r>
                <a:rPr lang="en-US" sz="2000" b="1" dirty="0">
                  <a:solidFill>
                    <a:srgbClr val="002060"/>
                  </a:solidFill>
                </a:rPr>
                <a:t> </a:t>
              </a:r>
              <a:r>
                <a:rPr lang="en-US" sz="2000" b="1" dirty="0" err="1">
                  <a:solidFill>
                    <a:srgbClr val="002060"/>
                  </a:solidFill>
                </a:rPr>
                <a:t>nhường</a:t>
              </a:r>
              <a:r>
                <a:rPr lang="en-US" sz="2000" b="1" dirty="0">
                  <a:solidFill>
                    <a:srgbClr val="002060"/>
                  </a:solidFill>
                </a:rPr>
                <a:t> </a:t>
              </a:r>
              <a:r>
                <a:rPr lang="en-US" sz="2000" b="1" dirty="0" err="1">
                  <a:solidFill>
                    <a:srgbClr val="002060"/>
                  </a:solidFill>
                </a:rPr>
                <a:t>nhịn</a:t>
              </a:r>
              <a:r>
                <a:rPr lang="en-US" sz="2000" b="1" dirty="0">
                  <a:solidFill>
                    <a:srgbClr val="002060"/>
                  </a:solidFill>
                </a:rPr>
                <a:t> </a:t>
              </a:r>
              <a:r>
                <a:rPr lang="en-US" sz="2000" b="1" dirty="0" err="1">
                  <a:solidFill>
                    <a:srgbClr val="002060"/>
                  </a:solidFill>
                </a:rPr>
                <a:t>nhau</a:t>
              </a:r>
              <a:endParaRPr lang="en-US" sz="2000" b="1" dirty="0">
                <a:solidFill>
                  <a:srgbClr val="002060"/>
                </a:solidFill>
              </a:endParaRPr>
            </a:p>
          </p:txBody>
        </p:sp>
      </p:grpSp>
    </p:spTree>
    <p:custDataLst>
      <p:tags r:id="rId1"/>
    </p:custDataLst>
    <p:extLst>
      <p:ext uri="{BB962C8B-B14F-4D97-AF65-F5344CB8AC3E}">
        <p14:creationId xmlns:p14="http://schemas.microsoft.com/office/powerpoint/2010/main" val="411130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2608BE-3D4C-4114-A906-D8B3DFCE8BF4}"/>
              </a:ext>
            </a:extLst>
          </p:cNvPr>
          <p:cNvSpPr txBox="1"/>
          <p:nvPr/>
        </p:nvSpPr>
        <p:spPr>
          <a:xfrm>
            <a:off x="3588587" y="355845"/>
            <a:ext cx="5329502" cy="830997"/>
          </a:xfrm>
          <a:prstGeom prst="rect">
            <a:avLst/>
          </a:prstGeom>
          <a:noFill/>
        </p:spPr>
        <p:txBody>
          <a:bodyPr wrap="square" rtlCol="0">
            <a:spAutoFit/>
          </a:bodyPr>
          <a:lstStyle/>
          <a:p>
            <a:r>
              <a:rPr lang="en-US" sz="2400" dirty="0" err="1">
                <a:solidFill>
                  <a:schemeClr val="tx2">
                    <a:lumMod val="10000"/>
                  </a:schemeClr>
                </a:solidFill>
              </a:rPr>
              <a:t>Điều</a:t>
            </a:r>
            <a:r>
              <a:rPr lang="en-US" sz="2400" dirty="0">
                <a:solidFill>
                  <a:schemeClr val="tx2">
                    <a:lumMod val="10000"/>
                  </a:schemeClr>
                </a:solidFill>
              </a:rPr>
              <a:t> </a:t>
            </a:r>
            <a:r>
              <a:rPr lang="en-US" sz="2400" dirty="0" err="1">
                <a:solidFill>
                  <a:schemeClr val="tx2">
                    <a:lumMod val="10000"/>
                  </a:schemeClr>
                </a:solidFill>
              </a:rPr>
              <a:t>gì</a:t>
            </a:r>
            <a:r>
              <a:rPr lang="en-US" sz="2400" dirty="0">
                <a:solidFill>
                  <a:schemeClr val="tx2">
                    <a:lumMod val="10000"/>
                  </a:schemeClr>
                </a:solidFill>
              </a:rPr>
              <a:t> </a:t>
            </a:r>
            <a:r>
              <a:rPr lang="en-US" sz="2400" dirty="0" err="1">
                <a:solidFill>
                  <a:schemeClr val="tx2">
                    <a:lumMod val="10000"/>
                  </a:schemeClr>
                </a:solidFill>
              </a:rPr>
              <a:t>có</a:t>
            </a:r>
            <a:r>
              <a:rPr lang="en-US" sz="2400" dirty="0">
                <a:solidFill>
                  <a:schemeClr val="tx2">
                    <a:lumMod val="10000"/>
                  </a:schemeClr>
                </a:solidFill>
              </a:rPr>
              <a:t> </a:t>
            </a:r>
            <a:r>
              <a:rPr lang="en-US" sz="2400" dirty="0" err="1">
                <a:solidFill>
                  <a:schemeClr val="tx2">
                    <a:lumMod val="10000"/>
                  </a:schemeClr>
                </a:solidFill>
              </a:rPr>
              <a:t>thể</a:t>
            </a:r>
            <a:r>
              <a:rPr lang="en-US" sz="2400" dirty="0">
                <a:solidFill>
                  <a:schemeClr val="tx2">
                    <a:lumMod val="10000"/>
                  </a:schemeClr>
                </a:solidFill>
              </a:rPr>
              <a:t> </a:t>
            </a:r>
            <a:r>
              <a:rPr lang="en-US" sz="2400" dirty="0" err="1">
                <a:solidFill>
                  <a:schemeClr val="tx2">
                    <a:lumMod val="10000"/>
                  </a:schemeClr>
                </a:solidFill>
              </a:rPr>
              <a:t>xảy</a:t>
            </a:r>
            <a:r>
              <a:rPr lang="en-US" sz="2400" dirty="0">
                <a:solidFill>
                  <a:schemeClr val="tx2">
                    <a:lumMod val="10000"/>
                  </a:schemeClr>
                </a:solidFill>
              </a:rPr>
              <a:t> ra </a:t>
            </a:r>
            <a:r>
              <a:rPr lang="en-US" sz="2400" dirty="0" err="1">
                <a:solidFill>
                  <a:schemeClr val="tx2">
                    <a:lumMod val="10000"/>
                  </a:schemeClr>
                </a:solidFill>
              </a:rPr>
              <a:t>nếu</a:t>
            </a:r>
            <a:r>
              <a:rPr lang="en-US" sz="2400" dirty="0">
                <a:solidFill>
                  <a:schemeClr val="tx2">
                    <a:lumMod val="10000"/>
                  </a:schemeClr>
                </a:solidFill>
              </a:rPr>
              <a:t> </a:t>
            </a:r>
            <a:r>
              <a:rPr lang="en-US" sz="2400" dirty="0" err="1">
                <a:solidFill>
                  <a:schemeClr val="tx2">
                    <a:lumMod val="10000"/>
                  </a:schemeClr>
                </a:solidFill>
              </a:rPr>
              <a:t>mâu</a:t>
            </a:r>
            <a:r>
              <a:rPr lang="en-US" sz="2400" dirty="0">
                <a:solidFill>
                  <a:schemeClr val="tx2">
                    <a:lumMod val="10000"/>
                  </a:schemeClr>
                </a:solidFill>
              </a:rPr>
              <a:t> </a:t>
            </a:r>
            <a:r>
              <a:rPr lang="en-US" sz="2400" dirty="0" err="1">
                <a:solidFill>
                  <a:schemeClr val="tx2">
                    <a:lumMod val="10000"/>
                  </a:schemeClr>
                </a:solidFill>
              </a:rPr>
              <a:t>thuẫn</a:t>
            </a:r>
            <a:r>
              <a:rPr lang="en-US" sz="2400" dirty="0">
                <a:solidFill>
                  <a:schemeClr val="tx2">
                    <a:lumMod val="10000"/>
                  </a:schemeClr>
                </a:solidFill>
              </a:rPr>
              <a:t> </a:t>
            </a:r>
            <a:r>
              <a:rPr lang="en-US" sz="2400" dirty="0" err="1">
                <a:solidFill>
                  <a:schemeClr val="tx2">
                    <a:lumMod val="10000"/>
                  </a:schemeClr>
                </a:solidFill>
              </a:rPr>
              <a:t>không</a:t>
            </a:r>
            <a:r>
              <a:rPr lang="en-US" sz="2400" dirty="0">
                <a:solidFill>
                  <a:schemeClr val="tx2">
                    <a:lumMod val="10000"/>
                  </a:schemeClr>
                </a:solidFill>
              </a:rPr>
              <a:t> </a:t>
            </a:r>
            <a:r>
              <a:rPr lang="en-US" sz="2400" dirty="0" err="1">
                <a:solidFill>
                  <a:schemeClr val="tx2">
                    <a:lumMod val="10000"/>
                  </a:schemeClr>
                </a:solidFill>
              </a:rPr>
              <a:t>được</a:t>
            </a:r>
            <a:r>
              <a:rPr lang="en-US" sz="2400" dirty="0">
                <a:solidFill>
                  <a:schemeClr val="tx2">
                    <a:lumMod val="10000"/>
                  </a:schemeClr>
                </a:solidFill>
              </a:rPr>
              <a:t> </a:t>
            </a:r>
            <a:r>
              <a:rPr lang="en-US" sz="2400" dirty="0" err="1">
                <a:solidFill>
                  <a:schemeClr val="tx2">
                    <a:lumMod val="10000"/>
                  </a:schemeClr>
                </a:solidFill>
              </a:rPr>
              <a:t>giải</a:t>
            </a:r>
            <a:r>
              <a:rPr lang="en-US" sz="2400" dirty="0">
                <a:solidFill>
                  <a:schemeClr val="tx2">
                    <a:lumMod val="10000"/>
                  </a:schemeClr>
                </a:solidFill>
              </a:rPr>
              <a:t> </a:t>
            </a:r>
            <a:r>
              <a:rPr lang="en-US" sz="2400" dirty="0" err="1">
                <a:solidFill>
                  <a:schemeClr val="tx2">
                    <a:lumMod val="10000"/>
                  </a:schemeClr>
                </a:solidFill>
              </a:rPr>
              <a:t>quyết</a:t>
            </a:r>
            <a:r>
              <a:rPr lang="en-US" sz="2400" dirty="0">
                <a:solidFill>
                  <a:schemeClr val="tx2">
                    <a:lumMod val="10000"/>
                  </a:schemeClr>
                </a:solidFill>
              </a:rPr>
              <a:t>?</a:t>
            </a:r>
          </a:p>
        </p:txBody>
      </p:sp>
      <p:pic>
        <p:nvPicPr>
          <p:cNvPr id="4" name="Picture 3">
            <a:extLst>
              <a:ext uri="{FF2B5EF4-FFF2-40B4-BE49-F238E27FC236}">
                <a16:creationId xmlns:a16="http://schemas.microsoft.com/office/drawing/2014/main" id="{47D5D6BF-8F44-4B0C-8163-6B456E0F82F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300000"/>
                    </a14:imgEffect>
                  </a14:imgLayer>
                </a14:imgProps>
              </a:ext>
            </a:extLst>
          </a:blip>
          <a:stretch>
            <a:fillRect/>
          </a:stretch>
        </p:blipFill>
        <p:spPr>
          <a:xfrm>
            <a:off x="524591" y="2071278"/>
            <a:ext cx="2709612" cy="2331243"/>
          </a:xfrm>
          <a:prstGeom prst="rect">
            <a:avLst/>
          </a:prstGeom>
          <a:ln>
            <a:noFill/>
          </a:ln>
          <a:effectLst>
            <a:softEdge rad="112500"/>
          </a:effectLst>
        </p:spPr>
      </p:pic>
      <p:grpSp>
        <p:nvGrpSpPr>
          <p:cNvPr id="5" name="Group 4">
            <a:extLst>
              <a:ext uri="{FF2B5EF4-FFF2-40B4-BE49-F238E27FC236}">
                <a16:creationId xmlns:a16="http://schemas.microsoft.com/office/drawing/2014/main" id="{BDE8F3B8-0860-4DB4-83C8-7388D8152C61}"/>
              </a:ext>
            </a:extLst>
          </p:cNvPr>
          <p:cNvGrpSpPr/>
          <p:nvPr/>
        </p:nvGrpSpPr>
        <p:grpSpPr>
          <a:xfrm rot="20800665">
            <a:off x="239420" y="191385"/>
            <a:ext cx="3279956" cy="1661227"/>
            <a:chOff x="1484555" y="2936836"/>
            <a:chExt cx="4098663" cy="1840231"/>
          </a:xfrm>
        </p:grpSpPr>
        <p:sp>
          <p:nvSpPr>
            <p:cNvPr id="6" name="Explosion: 8 Points 5">
              <a:extLst>
                <a:ext uri="{FF2B5EF4-FFF2-40B4-BE49-F238E27FC236}">
                  <a16:creationId xmlns:a16="http://schemas.microsoft.com/office/drawing/2014/main" id="{98701B25-59F8-4424-9147-8D133A80921B}"/>
                </a:ext>
              </a:extLst>
            </p:cNvPr>
            <p:cNvSpPr/>
            <p:nvPr/>
          </p:nvSpPr>
          <p:spPr>
            <a:xfrm>
              <a:off x="1484555" y="2936836"/>
              <a:ext cx="4098663" cy="1840231"/>
            </a:xfrm>
            <a:prstGeom prst="irregularSeal1">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C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srgbClr val="213054"/>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AC17F4B8-5D40-43E2-B3E6-AB66F6E83BF7}"/>
                </a:ext>
              </a:extLst>
            </p:cNvPr>
            <p:cNvSpPr txBox="1"/>
            <p:nvPr/>
          </p:nvSpPr>
          <p:spPr>
            <a:xfrm>
              <a:off x="2065076" y="3595341"/>
              <a:ext cx="293762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UTM Cookies" panose="02040603050506020204" pitchFamily="18" charset="0"/>
                </a:rPr>
                <a:t>THẢO LUẬN</a:t>
              </a:r>
              <a:endParaRPr kumimoji="0" lang="en-US" sz="2800" b="0" i="0" u="none" strike="noStrike" kern="0" cap="none" spc="0" normalizeH="0" baseline="0" noProof="0" dirty="0">
                <a:ln>
                  <a:noFill/>
                </a:ln>
                <a:solidFill>
                  <a:srgbClr val="FF0000"/>
                </a:solidFill>
                <a:effectLst/>
                <a:uLnTx/>
                <a:uFillTx/>
                <a:latin typeface="UTM Cookies" panose="02040603050506020204" pitchFamily="18" charset="0"/>
              </a:endParaRPr>
            </a:p>
          </p:txBody>
        </p:sp>
      </p:grpSp>
      <p:sp>
        <p:nvSpPr>
          <p:cNvPr id="8" name="Scroll: Horizontal 7">
            <a:extLst>
              <a:ext uri="{FF2B5EF4-FFF2-40B4-BE49-F238E27FC236}">
                <a16:creationId xmlns:a16="http://schemas.microsoft.com/office/drawing/2014/main" id="{984A995B-AD76-49BB-BE6E-5A9B685BECF8}"/>
              </a:ext>
            </a:extLst>
          </p:cNvPr>
          <p:cNvSpPr/>
          <p:nvPr/>
        </p:nvSpPr>
        <p:spPr>
          <a:xfrm>
            <a:off x="3401650" y="1054249"/>
            <a:ext cx="5329502" cy="3513595"/>
          </a:xfrm>
          <a:prstGeom prst="horizontalScroll">
            <a:avLst>
              <a:gd name="adj" fmla="val 717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dirty="0">
                <a:solidFill>
                  <a:srgbClr val="FF0000"/>
                </a:solidFill>
              </a:rPr>
              <a:t>Trong học tập, sinh hoạt và vui chơi với bạn, không tránh khỏi có những mâu thuẫn, tranh cãi nảy sinh. Ai cũng có thể gặp các tình huống như vậy. Mâu thuẫn có thể xuất hiện từ lời nói, hành động không hợp lí, bị hiểu lầm. Mâu thuẫn cần được giải quyết tích cực, nếu không, chúng ta cũng sẽ không vui, buồn bực.</a:t>
            </a:r>
          </a:p>
        </p:txBody>
      </p:sp>
    </p:spTree>
    <p:custDataLst>
      <p:tags r:id="rId1"/>
    </p:custDataLst>
    <p:extLst>
      <p:ext uri="{BB962C8B-B14F-4D97-AF65-F5344CB8AC3E}">
        <p14:creationId xmlns:p14="http://schemas.microsoft.com/office/powerpoint/2010/main" val="12625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1D9C0C-A6BE-4890-96E0-1706E3D4D144}"/>
              </a:ext>
            </a:extLst>
          </p:cNvPr>
          <p:cNvGrpSpPr/>
          <p:nvPr/>
        </p:nvGrpSpPr>
        <p:grpSpPr>
          <a:xfrm>
            <a:off x="541727" y="1376979"/>
            <a:ext cx="8060546" cy="3340827"/>
            <a:chOff x="890953" y="1909436"/>
            <a:chExt cx="7329617" cy="2826478"/>
          </a:xfrm>
        </p:grpSpPr>
        <p:sp>
          <p:nvSpPr>
            <p:cNvPr id="13" name="TextBox 12">
              <a:extLst>
                <a:ext uri="{FF2B5EF4-FFF2-40B4-BE49-F238E27FC236}">
                  <a16:creationId xmlns:a16="http://schemas.microsoft.com/office/drawing/2014/main" id="{13F3C6D7-1EFC-48EE-A0E2-E57DC9D20278}"/>
                </a:ext>
              </a:extLst>
            </p:cNvPr>
            <p:cNvSpPr txBox="1"/>
            <p:nvPr/>
          </p:nvSpPr>
          <p:spPr>
            <a:xfrm>
              <a:off x="1397187" y="4189091"/>
              <a:ext cx="6823383" cy="546823"/>
            </a:xfrm>
            <a:prstGeom prst="rect">
              <a:avLst/>
            </a:prstGeom>
            <a:noFill/>
          </p:spPr>
          <p:txBody>
            <a:bodyPr wrap="square" rtlCol="0">
              <a:spAutoFit/>
            </a:bodyPr>
            <a:lstStyle/>
            <a:p>
              <a:r>
                <a:rPr lang="en-US" sz="1800" b="1" dirty="0">
                  <a:solidFill>
                    <a:srgbClr val="002060"/>
                  </a:solidFill>
                </a:rPr>
                <a:t>   </a:t>
              </a:r>
              <a:r>
                <a:rPr lang="en-US" sz="1800" b="1" dirty="0" err="1">
                  <a:solidFill>
                    <a:srgbClr val="002060"/>
                  </a:solidFill>
                </a:rPr>
                <a:t>Tâm</a:t>
              </a:r>
              <a:r>
                <a:rPr lang="en-US" sz="1800" b="1" dirty="0">
                  <a:solidFill>
                    <a:srgbClr val="002060"/>
                  </a:solidFill>
                </a:rPr>
                <a:t> </a:t>
              </a:r>
              <a:r>
                <a:rPr lang="en-US" sz="1800" b="1" dirty="0" err="1">
                  <a:solidFill>
                    <a:srgbClr val="002060"/>
                  </a:solidFill>
                </a:rPr>
                <a:t>sự</a:t>
              </a:r>
              <a:r>
                <a:rPr lang="en-US" sz="1800" b="1" dirty="0">
                  <a:solidFill>
                    <a:srgbClr val="002060"/>
                  </a:solidFill>
                </a:rPr>
                <a:t> </a:t>
              </a:r>
              <a:r>
                <a:rPr lang="en-US" sz="1800" b="1" dirty="0" err="1">
                  <a:solidFill>
                    <a:srgbClr val="002060"/>
                  </a:solidFill>
                </a:rPr>
                <a:t>với</a:t>
              </a:r>
              <a:r>
                <a:rPr lang="en-US" sz="1800" b="1" dirty="0">
                  <a:solidFill>
                    <a:srgbClr val="002060"/>
                  </a:solidFill>
                </a:rPr>
                <a:t> </a:t>
              </a:r>
              <a:r>
                <a:rPr lang="en-US" sz="1800" b="1" dirty="0" err="1">
                  <a:solidFill>
                    <a:srgbClr val="002060"/>
                  </a:solidFill>
                </a:rPr>
                <a:t>các</a:t>
              </a:r>
              <a:r>
                <a:rPr lang="en-US" sz="1800" b="1" dirty="0">
                  <a:solidFill>
                    <a:srgbClr val="002060"/>
                  </a:solidFill>
                </a:rPr>
                <a:t> </a:t>
              </a:r>
              <a:r>
                <a:rPr lang="en-US" sz="1800" b="1" dirty="0" err="1">
                  <a:solidFill>
                    <a:srgbClr val="002060"/>
                  </a:solidFill>
                </a:rPr>
                <a:t>bạn</a:t>
              </a:r>
              <a:r>
                <a:rPr lang="en-US" sz="1800" b="1" dirty="0">
                  <a:solidFill>
                    <a:srgbClr val="002060"/>
                  </a:solidFill>
                </a:rPr>
                <a:t>		    </a:t>
              </a:r>
              <a:r>
                <a:rPr lang="en-US" sz="1800" b="1" dirty="0" err="1">
                  <a:solidFill>
                    <a:srgbClr val="002060"/>
                  </a:solidFill>
                </a:rPr>
                <a:t>Nhờ</a:t>
              </a:r>
              <a:r>
                <a:rPr lang="en-US" sz="1800" b="1" dirty="0">
                  <a:solidFill>
                    <a:srgbClr val="002060"/>
                  </a:solidFill>
                </a:rPr>
                <a:t> </a:t>
              </a:r>
              <a:r>
                <a:rPr lang="en-US" sz="1800" b="1" dirty="0" err="1">
                  <a:solidFill>
                    <a:srgbClr val="002060"/>
                  </a:solidFill>
                </a:rPr>
                <a:t>thầy</a:t>
              </a:r>
              <a:r>
                <a:rPr lang="en-US" sz="1800" b="1" dirty="0">
                  <a:solidFill>
                    <a:srgbClr val="002060"/>
                  </a:solidFill>
                </a:rPr>
                <a:t> </a:t>
              </a:r>
              <a:r>
                <a:rPr lang="en-US" sz="1800" b="1" dirty="0" err="1">
                  <a:solidFill>
                    <a:srgbClr val="002060"/>
                  </a:solidFill>
                </a:rPr>
                <a:t>cô</a:t>
              </a:r>
              <a:r>
                <a:rPr lang="en-US" sz="1800" b="1" dirty="0">
                  <a:solidFill>
                    <a:srgbClr val="002060"/>
                  </a:solidFill>
                </a:rPr>
                <a:t> </a:t>
              </a:r>
              <a:r>
                <a:rPr lang="en-US" sz="1800" b="1" dirty="0" err="1">
                  <a:solidFill>
                    <a:srgbClr val="002060"/>
                  </a:solidFill>
                </a:rPr>
                <a:t>giúp</a:t>
              </a:r>
              <a:r>
                <a:rPr lang="en-US" sz="1800" b="1" dirty="0">
                  <a:solidFill>
                    <a:srgbClr val="002060"/>
                  </a:solidFill>
                </a:rPr>
                <a:t> </a:t>
              </a:r>
              <a:r>
                <a:rPr lang="en-US" sz="1800" b="1" dirty="0" err="1">
                  <a:solidFill>
                    <a:srgbClr val="002060"/>
                  </a:solidFill>
                </a:rPr>
                <a:t>đỡ</a:t>
              </a:r>
              <a:endParaRPr lang="en-US" sz="1800" b="1" dirty="0">
                <a:solidFill>
                  <a:srgbClr val="002060"/>
                </a:solidFill>
              </a:endParaRPr>
            </a:p>
            <a:p>
              <a:r>
                <a:rPr lang="en-US" sz="1800" b="1" dirty="0" err="1">
                  <a:solidFill>
                    <a:srgbClr val="002060"/>
                  </a:solidFill>
                </a:rPr>
                <a:t>khi</a:t>
              </a:r>
              <a:r>
                <a:rPr lang="en-US" sz="1800" b="1" dirty="0">
                  <a:solidFill>
                    <a:srgbClr val="002060"/>
                  </a:solidFill>
                </a:rPr>
                <a:t> </a:t>
              </a:r>
              <a:r>
                <a:rPr lang="en-US" sz="1800" b="1" dirty="0" err="1">
                  <a:solidFill>
                    <a:srgbClr val="002060"/>
                  </a:solidFill>
                </a:rPr>
                <a:t>bị</a:t>
              </a:r>
              <a:r>
                <a:rPr lang="en-US" sz="1800" b="1" dirty="0">
                  <a:solidFill>
                    <a:srgbClr val="002060"/>
                  </a:solidFill>
                </a:rPr>
                <a:t> </a:t>
              </a:r>
              <a:r>
                <a:rPr lang="en-US" sz="1800" b="1" dirty="0" err="1">
                  <a:solidFill>
                    <a:srgbClr val="002060"/>
                  </a:solidFill>
                </a:rPr>
                <a:t>bạn</a:t>
              </a:r>
              <a:r>
                <a:rPr lang="en-US" sz="1800" b="1" dirty="0">
                  <a:solidFill>
                    <a:srgbClr val="002060"/>
                  </a:solidFill>
                </a:rPr>
                <a:t> </a:t>
              </a:r>
              <a:r>
                <a:rPr lang="en-US" sz="1800" b="1" dirty="0" err="1">
                  <a:solidFill>
                    <a:srgbClr val="002060"/>
                  </a:solidFill>
                </a:rPr>
                <a:t>khác</a:t>
              </a:r>
              <a:r>
                <a:rPr lang="en-US" sz="1800" b="1" dirty="0">
                  <a:solidFill>
                    <a:srgbClr val="002060"/>
                  </a:solidFill>
                </a:rPr>
                <a:t> </a:t>
              </a:r>
              <a:r>
                <a:rPr lang="en-US" sz="1800" b="1" dirty="0" err="1">
                  <a:solidFill>
                    <a:srgbClr val="002060"/>
                  </a:solidFill>
                </a:rPr>
                <a:t>hiểu</a:t>
              </a:r>
              <a:r>
                <a:rPr lang="en-US" sz="1800" b="1" dirty="0">
                  <a:solidFill>
                    <a:srgbClr val="002060"/>
                  </a:solidFill>
                </a:rPr>
                <a:t> </a:t>
              </a:r>
              <a:r>
                <a:rPr lang="en-US" sz="1800" b="1" dirty="0" err="1">
                  <a:solidFill>
                    <a:srgbClr val="002060"/>
                  </a:solidFill>
                </a:rPr>
                <a:t>lầm</a:t>
              </a:r>
              <a:r>
                <a:rPr lang="en-US" sz="1800" b="1" dirty="0">
                  <a:solidFill>
                    <a:srgbClr val="002060"/>
                  </a:solidFill>
                </a:rPr>
                <a:t>	               </a:t>
              </a:r>
              <a:r>
                <a:rPr lang="en-US" sz="1800" b="1" dirty="0" err="1">
                  <a:solidFill>
                    <a:srgbClr val="002060"/>
                  </a:solidFill>
                </a:rPr>
                <a:t>khi</a:t>
              </a:r>
              <a:r>
                <a:rPr lang="en-US" sz="1800" b="1" dirty="0">
                  <a:solidFill>
                    <a:srgbClr val="002060"/>
                  </a:solidFill>
                </a:rPr>
                <a:t> </a:t>
              </a:r>
              <a:r>
                <a:rPr lang="en-US" sz="1800" b="1" dirty="0" err="1">
                  <a:solidFill>
                    <a:srgbClr val="002060"/>
                  </a:solidFill>
                </a:rPr>
                <a:t>có</a:t>
              </a:r>
              <a:r>
                <a:rPr lang="en-US" sz="1800" b="1" dirty="0">
                  <a:solidFill>
                    <a:srgbClr val="002060"/>
                  </a:solidFill>
                </a:rPr>
                <a:t> </a:t>
              </a:r>
              <a:r>
                <a:rPr lang="en-US" sz="1800" b="1" dirty="0" err="1">
                  <a:solidFill>
                    <a:srgbClr val="002060"/>
                  </a:solidFill>
                </a:rPr>
                <a:t>mâu</a:t>
              </a:r>
              <a:r>
                <a:rPr lang="en-US" sz="1800" b="1" dirty="0">
                  <a:solidFill>
                    <a:srgbClr val="002060"/>
                  </a:solidFill>
                </a:rPr>
                <a:t> </a:t>
              </a:r>
              <a:r>
                <a:rPr lang="en-US" sz="1800" b="1" dirty="0" err="1">
                  <a:solidFill>
                    <a:srgbClr val="002060"/>
                  </a:solidFill>
                </a:rPr>
                <a:t>thuẫn</a:t>
              </a:r>
              <a:r>
                <a:rPr lang="en-US" sz="1800" b="1" dirty="0">
                  <a:solidFill>
                    <a:srgbClr val="002060"/>
                  </a:solidFill>
                </a:rPr>
                <a:t> </a:t>
              </a:r>
              <a:r>
                <a:rPr lang="en-US" sz="1800" b="1" dirty="0" err="1">
                  <a:solidFill>
                    <a:srgbClr val="002060"/>
                  </a:solidFill>
                </a:rPr>
                <a:t>với</a:t>
              </a:r>
              <a:r>
                <a:rPr lang="en-US" sz="1800" b="1" dirty="0">
                  <a:solidFill>
                    <a:srgbClr val="002060"/>
                  </a:solidFill>
                </a:rPr>
                <a:t> </a:t>
              </a:r>
              <a:r>
                <a:rPr lang="en-US" sz="1800" b="1" dirty="0" err="1">
                  <a:solidFill>
                    <a:srgbClr val="002060"/>
                  </a:solidFill>
                </a:rPr>
                <a:t>bạn</a:t>
              </a:r>
              <a:endParaRPr lang="en-US" sz="1800" b="1" dirty="0">
                <a:solidFill>
                  <a:srgbClr val="002060"/>
                </a:solidFill>
              </a:endParaRPr>
            </a:p>
          </p:txBody>
        </p:sp>
        <p:pic>
          <p:nvPicPr>
            <p:cNvPr id="4" name="Picture 3">
              <a:extLst>
                <a:ext uri="{FF2B5EF4-FFF2-40B4-BE49-F238E27FC236}">
                  <a16:creationId xmlns:a16="http://schemas.microsoft.com/office/drawing/2014/main" id="{7E1DA751-7B33-4B26-AF00-B182263C0395}"/>
                </a:ext>
              </a:extLst>
            </p:cNvPr>
            <p:cNvPicPr>
              <a:picLocks noChangeAspect="1"/>
            </p:cNvPicPr>
            <p:nvPr/>
          </p:nvPicPr>
          <p:blipFill>
            <a:blip r:embed="rId3"/>
            <a:stretch>
              <a:fillRect/>
            </a:stretch>
          </p:blipFill>
          <p:spPr>
            <a:xfrm>
              <a:off x="890953" y="1909436"/>
              <a:ext cx="6971384" cy="2349993"/>
            </a:xfrm>
            <a:prstGeom prst="rect">
              <a:avLst/>
            </a:prstGeom>
          </p:spPr>
        </p:pic>
      </p:grpSp>
      <p:sp>
        <p:nvSpPr>
          <p:cNvPr id="2" name="TextBox 1">
            <a:extLst>
              <a:ext uri="{FF2B5EF4-FFF2-40B4-BE49-F238E27FC236}">
                <a16:creationId xmlns:a16="http://schemas.microsoft.com/office/drawing/2014/main" id="{B22608BE-3D4C-4114-A906-D8B3DFCE8BF4}"/>
              </a:ext>
            </a:extLst>
          </p:cNvPr>
          <p:cNvSpPr txBox="1"/>
          <p:nvPr/>
        </p:nvSpPr>
        <p:spPr>
          <a:xfrm>
            <a:off x="541727" y="222351"/>
            <a:ext cx="8534301" cy="1323439"/>
          </a:xfrm>
          <a:prstGeom prst="rect">
            <a:avLst/>
          </a:prstGeom>
          <a:noFill/>
        </p:spPr>
        <p:txBody>
          <a:bodyPr wrap="square" rtlCol="0">
            <a:spAutoFit/>
          </a:bodyPr>
          <a:lstStyle/>
          <a:p>
            <a:r>
              <a:rPr lang="en-US" sz="2000" dirty="0">
                <a:solidFill>
                  <a:schemeClr val="tx2">
                    <a:lumMod val="10000"/>
                  </a:schemeClr>
                </a:solidFill>
              </a:rPr>
              <a:t>3. </a:t>
            </a:r>
            <a:r>
              <a:rPr lang="en-US" sz="2000" dirty="0" err="1">
                <a:solidFill>
                  <a:schemeClr val="tx2">
                    <a:lumMod val="10000"/>
                  </a:schemeClr>
                </a:solidFill>
              </a:rPr>
              <a:t>Tìm</a:t>
            </a:r>
            <a:r>
              <a:rPr lang="en-US" sz="2000" dirty="0">
                <a:solidFill>
                  <a:schemeClr val="tx2">
                    <a:lumMod val="10000"/>
                  </a:schemeClr>
                </a:solidFill>
              </a:rPr>
              <a:t> </a:t>
            </a:r>
            <a:r>
              <a:rPr lang="en-US" sz="2000" dirty="0" err="1">
                <a:solidFill>
                  <a:schemeClr val="tx2">
                    <a:lumMod val="10000"/>
                  </a:schemeClr>
                </a:solidFill>
              </a:rPr>
              <a:t>kiếm</a:t>
            </a:r>
            <a:r>
              <a:rPr lang="en-US" sz="2000" dirty="0">
                <a:solidFill>
                  <a:schemeClr val="tx2">
                    <a:lumMod val="10000"/>
                  </a:schemeClr>
                </a:solidFill>
              </a:rPr>
              <a:t> </a:t>
            </a:r>
            <a:r>
              <a:rPr lang="en-US" sz="2000" dirty="0" err="1">
                <a:solidFill>
                  <a:schemeClr val="tx2">
                    <a:lumMod val="10000"/>
                  </a:schemeClr>
                </a:solidFill>
              </a:rPr>
              <a:t>sự</a:t>
            </a:r>
            <a:r>
              <a:rPr lang="en-US" sz="2000" dirty="0">
                <a:solidFill>
                  <a:schemeClr val="tx2">
                    <a:lumMod val="10000"/>
                  </a:schemeClr>
                </a:solidFill>
              </a:rPr>
              <a:t> </a:t>
            </a:r>
            <a:r>
              <a:rPr lang="en-US" sz="2000" dirty="0" err="1">
                <a:solidFill>
                  <a:schemeClr val="tx2">
                    <a:lumMod val="10000"/>
                  </a:schemeClr>
                </a:solidFill>
              </a:rPr>
              <a:t>trợ</a:t>
            </a:r>
            <a:r>
              <a:rPr lang="en-US" sz="2000" dirty="0">
                <a:solidFill>
                  <a:schemeClr val="tx2">
                    <a:lumMod val="10000"/>
                  </a:schemeClr>
                </a:solidFill>
              </a:rPr>
              <a:t> </a:t>
            </a:r>
            <a:r>
              <a:rPr lang="en-US" sz="2000" dirty="0" err="1">
                <a:solidFill>
                  <a:schemeClr val="tx2">
                    <a:lumMod val="10000"/>
                  </a:schemeClr>
                </a:solidFill>
              </a:rPr>
              <a:t>giúp</a:t>
            </a:r>
            <a:r>
              <a:rPr lang="en-US" sz="2000" dirty="0">
                <a:solidFill>
                  <a:schemeClr val="tx2">
                    <a:lumMod val="10000"/>
                  </a:schemeClr>
                </a:solidFill>
              </a:rPr>
              <a:t> </a:t>
            </a:r>
            <a:r>
              <a:rPr lang="en-US" sz="2000" dirty="0" err="1">
                <a:solidFill>
                  <a:schemeClr val="tx2">
                    <a:lumMod val="10000"/>
                  </a:schemeClr>
                </a:solidFill>
              </a:rPr>
              <a:t>của</a:t>
            </a:r>
            <a:r>
              <a:rPr lang="en-US" sz="2000" dirty="0">
                <a:solidFill>
                  <a:schemeClr val="tx2">
                    <a:lumMod val="10000"/>
                  </a:schemeClr>
                </a:solidFill>
              </a:rPr>
              <a:t> </a:t>
            </a:r>
            <a:r>
              <a:rPr lang="en-US" sz="2000" dirty="0" err="1">
                <a:solidFill>
                  <a:schemeClr val="tx2">
                    <a:lumMod val="10000"/>
                  </a:schemeClr>
                </a:solidFill>
              </a:rPr>
              <a:t>bạn</a:t>
            </a:r>
            <a:r>
              <a:rPr lang="en-US" sz="2000" dirty="0">
                <a:solidFill>
                  <a:schemeClr val="tx2">
                    <a:lumMod val="10000"/>
                  </a:schemeClr>
                </a:solidFill>
              </a:rPr>
              <a:t> </a:t>
            </a:r>
            <a:r>
              <a:rPr lang="en-US" sz="2000" dirty="0" err="1">
                <a:solidFill>
                  <a:schemeClr val="tx2">
                    <a:lumMod val="10000"/>
                  </a:schemeClr>
                </a:solidFill>
              </a:rPr>
              <a:t>bè</a:t>
            </a:r>
            <a:r>
              <a:rPr lang="en-US" sz="2000" dirty="0">
                <a:solidFill>
                  <a:schemeClr val="tx2">
                    <a:lumMod val="10000"/>
                  </a:schemeClr>
                </a:solidFill>
              </a:rPr>
              <a:t>, </a:t>
            </a:r>
            <a:r>
              <a:rPr lang="en-US" sz="2000" dirty="0" err="1">
                <a:solidFill>
                  <a:schemeClr val="tx2">
                    <a:lumMod val="10000"/>
                  </a:schemeClr>
                </a:solidFill>
              </a:rPr>
              <a:t>thầy</a:t>
            </a:r>
            <a:r>
              <a:rPr lang="en-US" sz="2000" dirty="0">
                <a:solidFill>
                  <a:schemeClr val="tx2">
                    <a:lumMod val="10000"/>
                  </a:schemeClr>
                </a:solidFill>
              </a:rPr>
              <a:t> </a:t>
            </a:r>
            <a:r>
              <a:rPr lang="en-US" sz="2000" dirty="0" err="1">
                <a:solidFill>
                  <a:schemeClr val="tx2">
                    <a:lumMod val="10000"/>
                  </a:schemeClr>
                </a:solidFill>
              </a:rPr>
              <a:t>cô</a:t>
            </a:r>
            <a:r>
              <a:rPr lang="en-US" sz="2000" dirty="0">
                <a:solidFill>
                  <a:schemeClr val="tx2">
                    <a:lumMod val="10000"/>
                  </a:schemeClr>
                </a:solidFill>
              </a:rPr>
              <a:t>.</a:t>
            </a:r>
          </a:p>
          <a:p>
            <a:pPr marL="342900" indent="-342900">
              <a:buFontTx/>
              <a:buChar char="-"/>
            </a:pPr>
            <a:r>
              <a:rPr lang="en-US" sz="2000" dirty="0" err="1">
                <a:solidFill>
                  <a:schemeClr val="tx2">
                    <a:lumMod val="10000"/>
                  </a:schemeClr>
                </a:solidFill>
              </a:rPr>
              <a:t>Lựa</a:t>
            </a:r>
            <a:r>
              <a:rPr lang="en-US" sz="2000" dirty="0">
                <a:solidFill>
                  <a:schemeClr val="tx2">
                    <a:lumMod val="10000"/>
                  </a:schemeClr>
                </a:solidFill>
              </a:rPr>
              <a:t> </a:t>
            </a:r>
            <a:r>
              <a:rPr lang="en-US" sz="2000" dirty="0" err="1">
                <a:solidFill>
                  <a:schemeClr val="tx2">
                    <a:lumMod val="10000"/>
                  </a:schemeClr>
                </a:solidFill>
              </a:rPr>
              <a:t>chọn</a:t>
            </a:r>
            <a:r>
              <a:rPr lang="en-US" sz="2000" dirty="0">
                <a:solidFill>
                  <a:schemeClr val="tx2">
                    <a:lumMod val="10000"/>
                  </a:schemeClr>
                </a:solidFill>
              </a:rPr>
              <a:t> </a:t>
            </a:r>
            <a:r>
              <a:rPr lang="en-US" sz="2000" dirty="0" err="1">
                <a:solidFill>
                  <a:schemeClr val="tx2">
                    <a:lumMod val="10000"/>
                  </a:schemeClr>
                </a:solidFill>
              </a:rPr>
              <a:t>một</a:t>
            </a:r>
            <a:r>
              <a:rPr lang="en-US" sz="2000" dirty="0">
                <a:solidFill>
                  <a:schemeClr val="tx2">
                    <a:lumMod val="10000"/>
                  </a:schemeClr>
                </a:solidFill>
              </a:rPr>
              <a:t> </a:t>
            </a:r>
            <a:r>
              <a:rPr lang="en-US" sz="2000" dirty="0" err="1">
                <a:solidFill>
                  <a:schemeClr val="tx2">
                    <a:lumMod val="10000"/>
                  </a:schemeClr>
                </a:solidFill>
              </a:rPr>
              <a:t>tình</a:t>
            </a:r>
            <a:r>
              <a:rPr lang="en-US" sz="2000" dirty="0">
                <a:solidFill>
                  <a:schemeClr val="tx2">
                    <a:lumMod val="10000"/>
                  </a:schemeClr>
                </a:solidFill>
              </a:rPr>
              <a:t> </a:t>
            </a:r>
            <a:r>
              <a:rPr lang="en-US" sz="2000" dirty="0" err="1">
                <a:solidFill>
                  <a:schemeClr val="tx2">
                    <a:lumMod val="10000"/>
                  </a:schemeClr>
                </a:solidFill>
              </a:rPr>
              <a:t>huống</a:t>
            </a:r>
            <a:r>
              <a:rPr lang="en-US" sz="2000" dirty="0">
                <a:solidFill>
                  <a:schemeClr val="tx2">
                    <a:lumMod val="10000"/>
                  </a:schemeClr>
                </a:solidFill>
              </a:rPr>
              <a:t> </a:t>
            </a:r>
            <a:r>
              <a:rPr lang="en-US" sz="2000" dirty="0" err="1">
                <a:solidFill>
                  <a:schemeClr val="tx2">
                    <a:lumMod val="10000"/>
                  </a:schemeClr>
                </a:solidFill>
              </a:rPr>
              <a:t>làm</a:t>
            </a:r>
            <a:r>
              <a:rPr lang="en-US" sz="2000" dirty="0">
                <a:solidFill>
                  <a:schemeClr val="tx2">
                    <a:lumMod val="10000"/>
                  </a:schemeClr>
                </a:solidFill>
              </a:rPr>
              <a:t> </a:t>
            </a:r>
            <a:r>
              <a:rPr lang="en-US" sz="2000" dirty="0" err="1">
                <a:solidFill>
                  <a:schemeClr val="tx2">
                    <a:lumMod val="10000"/>
                  </a:schemeClr>
                </a:solidFill>
              </a:rPr>
              <a:t>nảy</a:t>
            </a:r>
            <a:r>
              <a:rPr lang="en-US" sz="2000" dirty="0">
                <a:solidFill>
                  <a:schemeClr val="tx2">
                    <a:lumMod val="10000"/>
                  </a:schemeClr>
                </a:solidFill>
              </a:rPr>
              <a:t> </a:t>
            </a:r>
            <a:r>
              <a:rPr lang="en-US" sz="2000" dirty="0" err="1">
                <a:solidFill>
                  <a:schemeClr val="tx2">
                    <a:lumMod val="10000"/>
                  </a:schemeClr>
                </a:solidFill>
              </a:rPr>
              <a:t>sinh</a:t>
            </a:r>
            <a:r>
              <a:rPr lang="en-US" sz="2000" dirty="0">
                <a:solidFill>
                  <a:schemeClr val="tx2">
                    <a:lumMod val="10000"/>
                  </a:schemeClr>
                </a:solidFill>
              </a:rPr>
              <a:t> </a:t>
            </a:r>
            <a:r>
              <a:rPr lang="en-US" sz="2000" dirty="0" err="1">
                <a:solidFill>
                  <a:schemeClr val="tx2">
                    <a:lumMod val="10000"/>
                  </a:schemeClr>
                </a:solidFill>
              </a:rPr>
              <a:t>mâu</a:t>
            </a:r>
            <a:r>
              <a:rPr lang="en-US" sz="2000" dirty="0">
                <a:solidFill>
                  <a:schemeClr val="tx2">
                    <a:lumMod val="10000"/>
                  </a:schemeClr>
                </a:solidFill>
              </a:rPr>
              <a:t> </a:t>
            </a:r>
            <a:r>
              <a:rPr lang="en-US" sz="2000" dirty="0" err="1">
                <a:solidFill>
                  <a:schemeClr val="tx2">
                    <a:lumMod val="10000"/>
                  </a:schemeClr>
                </a:solidFill>
              </a:rPr>
              <a:t>thuẫn</a:t>
            </a:r>
            <a:r>
              <a:rPr lang="en-US" sz="2000" dirty="0">
                <a:solidFill>
                  <a:schemeClr val="tx2">
                    <a:lumMod val="10000"/>
                  </a:schemeClr>
                </a:solidFill>
              </a:rPr>
              <a:t> </a:t>
            </a:r>
            <a:r>
              <a:rPr lang="en-US" sz="2000" dirty="0" err="1">
                <a:solidFill>
                  <a:schemeClr val="tx2">
                    <a:lumMod val="10000"/>
                  </a:schemeClr>
                </a:solidFill>
              </a:rPr>
              <a:t>với</a:t>
            </a:r>
            <a:r>
              <a:rPr lang="en-US" sz="2000" dirty="0">
                <a:solidFill>
                  <a:schemeClr val="tx2">
                    <a:lumMod val="10000"/>
                  </a:schemeClr>
                </a:solidFill>
              </a:rPr>
              <a:t> </a:t>
            </a:r>
            <a:r>
              <a:rPr lang="en-US" sz="2000" dirty="0" err="1">
                <a:solidFill>
                  <a:schemeClr val="tx2">
                    <a:lumMod val="10000"/>
                  </a:schemeClr>
                </a:solidFill>
              </a:rPr>
              <a:t>bạn</a:t>
            </a:r>
            <a:r>
              <a:rPr lang="en-US" sz="2000" dirty="0">
                <a:solidFill>
                  <a:schemeClr val="tx2">
                    <a:lumMod val="10000"/>
                  </a:schemeClr>
                </a:solidFill>
              </a:rPr>
              <a:t>.</a:t>
            </a:r>
          </a:p>
          <a:p>
            <a:pPr marL="342900" indent="-342900">
              <a:buFontTx/>
              <a:buChar char="-"/>
            </a:pPr>
            <a:r>
              <a:rPr lang="en-US" sz="2000" dirty="0" err="1">
                <a:solidFill>
                  <a:schemeClr val="tx2">
                    <a:lumMod val="10000"/>
                  </a:schemeClr>
                </a:solidFill>
              </a:rPr>
              <a:t>Lựa</a:t>
            </a:r>
            <a:r>
              <a:rPr lang="en-US" sz="2000" dirty="0">
                <a:solidFill>
                  <a:schemeClr val="tx2">
                    <a:lumMod val="10000"/>
                  </a:schemeClr>
                </a:solidFill>
              </a:rPr>
              <a:t> </a:t>
            </a:r>
            <a:r>
              <a:rPr lang="en-US" sz="2000" dirty="0" err="1">
                <a:solidFill>
                  <a:schemeClr val="tx2">
                    <a:lumMod val="10000"/>
                  </a:schemeClr>
                </a:solidFill>
              </a:rPr>
              <a:t>chọn</a:t>
            </a:r>
            <a:r>
              <a:rPr lang="en-US" sz="2000" dirty="0">
                <a:solidFill>
                  <a:schemeClr val="tx2">
                    <a:lumMod val="10000"/>
                  </a:schemeClr>
                </a:solidFill>
              </a:rPr>
              <a:t> </a:t>
            </a:r>
            <a:r>
              <a:rPr lang="en-US" sz="2000" dirty="0" err="1">
                <a:solidFill>
                  <a:schemeClr val="tx2">
                    <a:lumMod val="10000"/>
                  </a:schemeClr>
                </a:solidFill>
              </a:rPr>
              <a:t>người</a:t>
            </a:r>
            <a:r>
              <a:rPr lang="en-US" sz="2000" dirty="0">
                <a:solidFill>
                  <a:schemeClr val="tx2">
                    <a:lumMod val="10000"/>
                  </a:schemeClr>
                </a:solidFill>
              </a:rPr>
              <a:t> </a:t>
            </a:r>
            <a:r>
              <a:rPr lang="en-US" sz="2000" dirty="0" err="1">
                <a:solidFill>
                  <a:schemeClr val="tx2">
                    <a:lumMod val="10000"/>
                  </a:schemeClr>
                </a:solidFill>
              </a:rPr>
              <a:t>trợ</a:t>
            </a:r>
            <a:r>
              <a:rPr lang="en-US" sz="2000" dirty="0">
                <a:solidFill>
                  <a:schemeClr val="tx2">
                    <a:lumMod val="10000"/>
                  </a:schemeClr>
                </a:solidFill>
              </a:rPr>
              <a:t> </a:t>
            </a:r>
            <a:r>
              <a:rPr lang="en-US" sz="2000" dirty="0" err="1">
                <a:solidFill>
                  <a:schemeClr val="tx2">
                    <a:lumMod val="10000"/>
                  </a:schemeClr>
                </a:solidFill>
              </a:rPr>
              <a:t>giúp</a:t>
            </a:r>
            <a:r>
              <a:rPr lang="en-US" sz="2000" dirty="0">
                <a:solidFill>
                  <a:schemeClr val="tx2">
                    <a:lumMod val="10000"/>
                  </a:schemeClr>
                </a:solidFill>
              </a:rPr>
              <a:t> </a:t>
            </a:r>
            <a:r>
              <a:rPr lang="en-US" sz="2000" dirty="0" err="1">
                <a:solidFill>
                  <a:schemeClr val="tx2">
                    <a:lumMod val="10000"/>
                  </a:schemeClr>
                </a:solidFill>
              </a:rPr>
              <a:t>và</a:t>
            </a:r>
            <a:r>
              <a:rPr lang="en-US" sz="2000" dirty="0">
                <a:solidFill>
                  <a:schemeClr val="tx2">
                    <a:lumMod val="10000"/>
                  </a:schemeClr>
                </a:solidFill>
              </a:rPr>
              <a:t> </a:t>
            </a:r>
            <a:r>
              <a:rPr lang="en-US" sz="2000" dirty="0" err="1">
                <a:solidFill>
                  <a:schemeClr val="tx2">
                    <a:lumMod val="10000"/>
                  </a:schemeClr>
                </a:solidFill>
              </a:rPr>
              <a:t>cách</a:t>
            </a:r>
            <a:r>
              <a:rPr lang="en-US" sz="2000" dirty="0">
                <a:solidFill>
                  <a:schemeClr val="tx2">
                    <a:lumMod val="10000"/>
                  </a:schemeClr>
                </a:solidFill>
              </a:rPr>
              <a:t> </a:t>
            </a:r>
            <a:r>
              <a:rPr lang="en-US" sz="2000" dirty="0" err="1">
                <a:solidFill>
                  <a:schemeClr val="tx2">
                    <a:lumMod val="10000"/>
                  </a:schemeClr>
                </a:solidFill>
              </a:rPr>
              <a:t>đề</a:t>
            </a:r>
            <a:r>
              <a:rPr lang="en-US" sz="2000" dirty="0">
                <a:solidFill>
                  <a:schemeClr val="tx2">
                    <a:lumMod val="10000"/>
                  </a:schemeClr>
                </a:solidFill>
              </a:rPr>
              <a:t> </a:t>
            </a:r>
            <a:r>
              <a:rPr lang="en-US" sz="2000" dirty="0" err="1">
                <a:solidFill>
                  <a:schemeClr val="tx2">
                    <a:lumMod val="10000"/>
                  </a:schemeClr>
                </a:solidFill>
              </a:rPr>
              <a:t>nghị</a:t>
            </a:r>
            <a:r>
              <a:rPr lang="en-US" sz="2000" dirty="0">
                <a:solidFill>
                  <a:schemeClr val="tx2">
                    <a:lumMod val="10000"/>
                  </a:schemeClr>
                </a:solidFill>
              </a:rPr>
              <a:t> </a:t>
            </a:r>
            <a:r>
              <a:rPr lang="en-US" sz="2000" dirty="0" err="1">
                <a:solidFill>
                  <a:schemeClr val="tx2">
                    <a:lumMod val="10000"/>
                  </a:schemeClr>
                </a:solidFill>
              </a:rPr>
              <a:t>trợ</a:t>
            </a:r>
            <a:r>
              <a:rPr lang="en-US" sz="2000" dirty="0">
                <a:solidFill>
                  <a:schemeClr val="tx2">
                    <a:lumMod val="10000"/>
                  </a:schemeClr>
                </a:solidFill>
              </a:rPr>
              <a:t> </a:t>
            </a:r>
            <a:r>
              <a:rPr lang="en-US" sz="2000" dirty="0" err="1">
                <a:solidFill>
                  <a:schemeClr val="tx2">
                    <a:lumMod val="10000"/>
                  </a:schemeClr>
                </a:solidFill>
              </a:rPr>
              <a:t>giúp</a:t>
            </a:r>
            <a:r>
              <a:rPr lang="en-US" sz="2000" dirty="0">
                <a:solidFill>
                  <a:schemeClr val="tx2">
                    <a:lumMod val="10000"/>
                  </a:schemeClr>
                </a:solidFill>
              </a:rPr>
              <a:t>.</a:t>
            </a:r>
          </a:p>
          <a:p>
            <a:pPr marL="342900" indent="-342900">
              <a:buFontTx/>
              <a:buChar char="-"/>
            </a:pPr>
            <a:r>
              <a:rPr lang="en-US" sz="2000" dirty="0" err="1">
                <a:solidFill>
                  <a:schemeClr val="tx2">
                    <a:lumMod val="10000"/>
                  </a:schemeClr>
                </a:solidFill>
              </a:rPr>
              <a:t>Thực</a:t>
            </a:r>
            <a:r>
              <a:rPr lang="en-US" sz="2000" dirty="0">
                <a:solidFill>
                  <a:schemeClr val="tx2">
                    <a:lumMod val="10000"/>
                  </a:schemeClr>
                </a:solidFill>
              </a:rPr>
              <a:t> </a:t>
            </a:r>
            <a:r>
              <a:rPr lang="en-US" sz="2000" dirty="0" err="1">
                <a:solidFill>
                  <a:schemeClr val="tx2">
                    <a:lumMod val="10000"/>
                  </a:schemeClr>
                </a:solidFill>
              </a:rPr>
              <a:t>hiện</a:t>
            </a:r>
            <a:r>
              <a:rPr lang="en-US" sz="2000" dirty="0">
                <a:solidFill>
                  <a:schemeClr val="tx2">
                    <a:lumMod val="10000"/>
                  </a:schemeClr>
                </a:solidFill>
              </a:rPr>
              <a:t> </a:t>
            </a:r>
            <a:r>
              <a:rPr lang="en-US" sz="2000" dirty="0" err="1">
                <a:solidFill>
                  <a:schemeClr val="tx2">
                    <a:lumMod val="10000"/>
                  </a:schemeClr>
                </a:solidFill>
              </a:rPr>
              <a:t>sắm</a:t>
            </a:r>
            <a:r>
              <a:rPr lang="en-US" sz="2000" dirty="0">
                <a:solidFill>
                  <a:schemeClr val="tx2">
                    <a:lumMod val="10000"/>
                  </a:schemeClr>
                </a:solidFill>
              </a:rPr>
              <a:t> </a:t>
            </a:r>
            <a:r>
              <a:rPr lang="en-US" sz="2000" dirty="0" err="1">
                <a:solidFill>
                  <a:schemeClr val="tx2">
                    <a:lumMod val="10000"/>
                  </a:schemeClr>
                </a:solidFill>
              </a:rPr>
              <a:t>vai</a:t>
            </a:r>
            <a:r>
              <a:rPr lang="en-US" sz="2000" dirty="0">
                <a:solidFill>
                  <a:schemeClr val="tx2">
                    <a:lumMod val="10000"/>
                  </a:schemeClr>
                </a:solidFill>
              </a:rPr>
              <a:t>.</a:t>
            </a:r>
          </a:p>
        </p:txBody>
      </p:sp>
    </p:spTree>
    <p:custDataLst>
      <p:tags r:id="rId1"/>
    </p:custDataLst>
    <p:extLst>
      <p:ext uri="{BB962C8B-B14F-4D97-AF65-F5344CB8AC3E}">
        <p14:creationId xmlns:p14="http://schemas.microsoft.com/office/powerpoint/2010/main" val="275035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C4D5B08-FFD9-4F95-924B-DEB894491874}"/>
              </a:ext>
            </a:extLst>
          </p:cNvPr>
          <p:cNvGrpSpPr/>
          <p:nvPr/>
        </p:nvGrpSpPr>
        <p:grpSpPr>
          <a:xfrm>
            <a:off x="627538" y="345721"/>
            <a:ext cx="766258" cy="766106"/>
            <a:chOff x="-3602297" y="1528382"/>
            <a:chExt cx="3184284" cy="3183652"/>
          </a:xfrm>
        </p:grpSpPr>
        <p:grpSp>
          <p:nvGrpSpPr>
            <p:cNvPr id="3" name="Google Shape;212;p25">
              <a:extLst>
                <a:ext uri="{FF2B5EF4-FFF2-40B4-BE49-F238E27FC236}">
                  <a16:creationId xmlns:a16="http://schemas.microsoft.com/office/drawing/2014/main" id="{242F45AB-959A-4272-A0D3-FAF04509D7ED}"/>
                </a:ext>
              </a:extLst>
            </p:cNvPr>
            <p:cNvGrpSpPr/>
            <p:nvPr/>
          </p:nvGrpSpPr>
          <p:grpSpPr>
            <a:xfrm rot="-668250">
              <a:off x="-2862848" y="2161956"/>
              <a:ext cx="849903" cy="571578"/>
              <a:chOff x="6429375" y="2405775"/>
              <a:chExt cx="528050" cy="355125"/>
            </a:xfrm>
          </p:grpSpPr>
          <p:sp>
            <p:nvSpPr>
              <p:cNvPr id="26" name="Google Shape;213;p25">
                <a:extLst>
                  <a:ext uri="{FF2B5EF4-FFF2-40B4-BE49-F238E27FC236}">
                    <a16:creationId xmlns:a16="http://schemas.microsoft.com/office/drawing/2014/main" id="{84BE2992-D8E8-4BB6-ADA4-CAC4CEDCBF16}"/>
                  </a:ext>
                </a:extLst>
              </p:cNvPr>
              <p:cNvSpPr/>
              <p:nvPr/>
            </p:nvSpPr>
            <p:spPr>
              <a:xfrm>
                <a:off x="6499025" y="2449250"/>
                <a:ext cx="219100" cy="294700"/>
              </a:xfrm>
              <a:custGeom>
                <a:avLst/>
                <a:gdLst/>
                <a:ahLst/>
                <a:cxnLst/>
                <a:rect l="l" t="t" r="r" b="b"/>
                <a:pathLst>
                  <a:path w="8764" h="11788" extrusionOk="0">
                    <a:moveTo>
                      <a:pt x="8680" y="0"/>
                    </a:moveTo>
                    <a:cubicBezTo>
                      <a:pt x="8680" y="357"/>
                      <a:pt x="8692" y="619"/>
                      <a:pt x="8680" y="893"/>
                    </a:cubicBezTo>
                    <a:cubicBezTo>
                      <a:pt x="8382" y="4489"/>
                      <a:pt x="8763" y="8108"/>
                      <a:pt x="8596" y="11787"/>
                    </a:cubicBezTo>
                    <a:cubicBezTo>
                      <a:pt x="8358" y="11692"/>
                      <a:pt x="8203" y="11632"/>
                      <a:pt x="8049" y="11573"/>
                    </a:cubicBezTo>
                    <a:cubicBezTo>
                      <a:pt x="7108" y="11144"/>
                      <a:pt x="6179" y="10716"/>
                      <a:pt x="5227" y="10299"/>
                    </a:cubicBezTo>
                    <a:cubicBezTo>
                      <a:pt x="4048" y="9775"/>
                      <a:pt x="2858" y="9287"/>
                      <a:pt x="1667" y="8775"/>
                    </a:cubicBezTo>
                    <a:cubicBezTo>
                      <a:pt x="1215" y="8585"/>
                      <a:pt x="786" y="8346"/>
                      <a:pt x="333" y="8156"/>
                    </a:cubicBezTo>
                    <a:cubicBezTo>
                      <a:pt x="83" y="8049"/>
                      <a:pt x="0" y="7870"/>
                      <a:pt x="0" y="7608"/>
                    </a:cubicBezTo>
                    <a:cubicBezTo>
                      <a:pt x="12" y="6775"/>
                      <a:pt x="24" y="5918"/>
                      <a:pt x="24" y="5072"/>
                    </a:cubicBezTo>
                    <a:cubicBezTo>
                      <a:pt x="24" y="4763"/>
                      <a:pt x="143" y="4572"/>
                      <a:pt x="405" y="4405"/>
                    </a:cubicBezTo>
                    <a:cubicBezTo>
                      <a:pt x="1060" y="4001"/>
                      <a:pt x="1691" y="3596"/>
                      <a:pt x="2334" y="3179"/>
                    </a:cubicBezTo>
                    <a:cubicBezTo>
                      <a:pt x="4179" y="1988"/>
                      <a:pt x="6144" y="1036"/>
                      <a:pt x="8156" y="143"/>
                    </a:cubicBezTo>
                    <a:cubicBezTo>
                      <a:pt x="8275" y="107"/>
                      <a:pt x="8406" y="72"/>
                      <a:pt x="8680" y="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4;p25">
                <a:extLst>
                  <a:ext uri="{FF2B5EF4-FFF2-40B4-BE49-F238E27FC236}">
                    <a16:creationId xmlns:a16="http://schemas.microsoft.com/office/drawing/2014/main" id="{FE91CF79-7A08-431C-8234-ECB8D645EFD9}"/>
                  </a:ext>
                </a:extLst>
              </p:cNvPr>
              <p:cNvSpPr/>
              <p:nvPr/>
            </p:nvSpPr>
            <p:spPr>
              <a:xfrm>
                <a:off x="6440675" y="2537350"/>
                <a:ext cx="48550" cy="146175"/>
              </a:xfrm>
              <a:custGeom>
                <a:avLst/>
                <a:gdLst/>
                <a:ahLst/>
                <a:cxnLst/>
                <a:rect l="l" t="t" r="r" b="b"/>
                <a:pathLst>
                  <a:path w="1942" h="5847" extrusionOk="0">
                    <a:moveTo>
                      <a:pt x="1917" y="3334"/>
                    </a:moveTo>
                    <a:lnTo>
                      <a:pt x="1917" y="5215"/>
                    </a:lnTo>
                    <a:cubicBezTo>
                      <a:pt x="1917" y="5715"/>
                      <a:pt x="1846" y="5811"/>
                      <a:pt x="1346" y="5823"/>
                    </a:cubicBezTo>
                    <a:cubicBezTo>
                      <a:pt x="36" y="5846"/>
                      <a:pt x="191" y="5751"/>
                      <a:pt x="131" y="4739"/>
                    </a:cubicBezTo>
                    <a:cubicBezTo>
                      <a:pt x="72" y="3787"/>
                      <a:pt x="24" y="2834"/>
                      <a:pt x="12" y="1858"/>
                    </a:cubicBezTo>
                    <a:cubicBezTo>
                      <a:pt x="0" y="1477"/>
                      <a:pt x="72" y="1084"/>
                      <a:pt x="120" y="703"/>
                    </a:cubicBezTo>
                    <a:cubicBezTo>
                      <a:pt x="120" y="655"/>
                      <a:pt x="131" y="631"/>
                      <a:pt x="131" y="584"/>
                    </a:cubicBezTo>
                    <a:cubicBezTo>
                      <a:pt x="191" y="310"/>
                      <a:pt x="381" y="274"/>
                      <a:pt x="608" y="238"/>
                    </a:cubicBezTo>
                    <a:cubicBezTo>
                      <a:pt x="977" y="191"/>
                      <a:pt x="1370" y="0"/>
                      <a:pt x="1739" y="250"/>
                    </a:cubicBezTo>
                    <a:cubicBezTo>
                      <a:pt x="1810" y="298"/>
                      <a:pt x="1810" y="465"/>
                      <a:pt x="1822" y="584"/>
                    </a:cubicBezTo>
                    <a:cubicBezTo>
                      <a:pt x="1870" y="1501"/>
                      <a:pt x="1917" y="2417"/>
                      <a:pt x="1941" y="3334"/>
                    </a:cubicBezTo>
                    <a:cubicBezTo>
                      <a:pt x="1929" y="3322"/>
                      <a:pt x="1929" y="3334"/>
                      <a:pt x="1917" y="3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5;p25">
                <a:extLst>
                  <a:ext uri="{FF2B5EF4-FFF2-40B4-BE49-F238E27FC236}">
                    <a16:creationId xmlns:a16="http://schemas.microsoft.com/office/drawing/2014/main" id="{065FD29D-37D3-4464-BED3-B3711D05D905}"/>
                  </a:ext>
                </a:extLst>
              </p:cNvPr>
              <p:cNvSpPr/>
              <p:nvPr/>
            </p:nvSpPr>
            <p:spPr>
              <a:xfrm>
                <a:off x="6837450" y="2423950"/>
                <a:ext cx="104800" cy="314350"/>
              </a:xfrm>
              <a:custGeom>
                <a:avLst/>
                <a:gdLst/>
                <a:ahLst/>
                <a:cxnLst/>
                <a:rect l="l" t="t" r="r" b="b"/>
                <a:pathLst>
                  <a:path w="4192" h="12574" extrusionOk="0">
                    <a:moveTo>
                      <a:pt x="358" y="11680"/>
                    </a:moveTo>
                    <a:cubicBezTo>
                      <a:pt x="453" y="11513"/>
                      <a:pt x="560" y="11359"/>
                      <a:pt x="643" y="11192"/>
                    </a:cubicBezTo>
                    <a:cubicBezTo>
                      <a:pt x="1013" y="10573"/>
                      <a:pt x="1239" y="9906"/>
                      <a:pt x="1286" y="9192"/>
                    </a:cubicBezTo>
                    <a:cubicBezTo>
                      <a:pt x="1370" y="7632"/>
                      <a:pt x="1453" y="6060"/>
                      <a:pt x="1048" y="4524"/>
                    </a:cubicBezTo>
                    <a:cubicBezTo>
                      <a:pt x="834" y="3739"/>
                      <a:pt x="512" y="2977"/>
                      <a:pt x="179" y="2215"/>
                    </a:cubicBezTo>
                    <a:cubicBezTo>
                      <a:pt x="0" y="1810"/>
                      <a:pt x="36" y="1512"/>
                      <a:pt x="346" y="1215"/>
                    </a:cubicBezTo>
                    <a:cubicBezTo>
                      <a:pt x="691" y="893"/>
                      <a:pt x="1013" y="560"/>
                      <a:pt x="1346" y="226"/>
                    </a:cubicBezTo>
                    <a:cubicBezTo>
                      <a:pt x="1572" y="0"/>
                      <a:pt x="1775" y="48"/>
                      <a:pt x="2013" y="202"/>
                    </a:cubicBezTo>
                    <a:cubicBezTo>
                      <a:pt x="2715" y="714"/>
                      <a:pt x="3072" y="1453"/>
                      <a:pt x="3334" y="2227"/>
                    </a:cubicBezTo>
                    <a:cubicBezTo>
                      <a:pt x="3989" y="4120"/>
                      <a:pt x="4191" y="6072"/>
                      <a:pt x="3977" y="8061"/>
                    </a:cubicBezTo>
                    <a:cubicBezTo>
                      <a:pt x="3846" y="9251"/>
                      <a:pt x="3513" y="10359"/>
                      <a:pt x="2941" y="11394"/>
                    </a:cubicBezTo>
                    <a:cubicBezTo>
                      <a:pt x="2727" y="11775"/>
                      <a:pt x="2429" y="12097"/>
                      <a:pt x="2167" y="12430"/>
                    </a:cubicBezTo>
                    <a:cubicBezTo>
                      <a:pt x="2084" y="12514"/>
                      <a:pt x="1905" y="12573"/>
                      <a:pt x="1810" y="12549"/>
                    </a:cubicBezTo>
                    <a:cubicBezTo>
                      <a:pt x="1298" y="12383"/>
                      <a:pt x="751" y="12204"/>
                      <a:pt x="358" y="116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6;p25">
                <a:extLst>
                  <a:ext uri="{FF2B5EF4-FFF2-40B4-BE49-F238E27FC236}">
                    <a16:creationId xmlns:a16="http://schemas.microsoft.com/office/drawing/2014/main" id="{BC1AE4E3-8292-4134-B1C1-DA54D208F1BF}"/>
                  </a:ext>
                </a:extLst>
              </p:cNvPr>
              <p:cNvSpPr/>
              <p:nvPr/>
            </p:nvSpPr>
            <p:spPr>
              <a:xfrm>
                <a:off x="6760950" y="2507875"/>
                <a:ext cx="71750" cy="185775"/>
              </a:xfrm>
              <a:custGeom>
                <a:avLst/>
                <a:gdLst/>
                <a:ahLst/>
                <a:cxnLst/>
                <a:rect l="l" t="t" r="r" b="b"/>
                <a:pathLst>
                  <a:path w="2870" h="7431" extrusionOk="0">
                    <a:moveTo>
                      <a:pt x="1203" y="1"/>
                    </a:moveTo>
                    <a:cubicBezTo>
                      <a:pt x="2525" y="1191"/>
                      <a:pt x="2870" y="5918"/>
                      <a:pt x="1775" y="7430"/>
                    </a:cubicBezTo>
                    <a:cubicBezTo>
                      <a:pt x="1239" y="7371"/>
                      <a:pt x="822" y="7037"/>
                      <a:pt x="417" y="6704"/>
                    </a:cubicBezTo>
                    <a:cubicBezTo>
                      <a:pt x="132" y="6454"/>
                      <a:pt x="251" y="6120"/>
                      <a:pt x="298" y="5811"/>
                    </a:cubicBezTo>
                    <a:cubicBezTo>
                      <a:pt x="429" y="4882"/>
                      <a:pt x="441" y="3977"/>
                      <a:pt x="298" y="3061"/>
                    </a:cubicBezTo>
                    <a:cubicBezTo>
                      <a:pt x="227" y="2596"/>
                      <a:pt x="191" y="2120"/>
                      <a:pt x="84" y="1656"/>
                    </a:cubicBezTo>
                    <a:cubicBezTo>
                      <a:pt x="1" y="1275"/>
                      <a:pt x="120" y="953"/>
                      <a:pt x="382" y="703"/>
                    </a:cubicBezTo>
                    <a:cubicBezTo>
                      <a:pt x="644" y="477"/>
                      <a:pt x="905" y="263"/>
                      <a:pt x="1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7;p25">
                <a:extLst>
                  <a:ext uri="{FF2B5EF4-FFF2-40B4-BE49-F238E27FC236}">
                    <a16:creationId xmlns:a16="http://schemas.microsoft.com/office/drawing/2014/main" id="{93270630-D1CD-4FA2-AB32-64F85646921A}"/>
                  </a:ext>
                </a:extLst>
              </p:cNvPr>
              <p:cNvSpPr/>
              <p:nvPr/>
            </p:nvSpPr>
            <p:spPr>
              <a:xfrm>
                <a:off x="6429375" y="2433475"/>
                <a:ext cx="300950" cy="327425"/>
              </a:xfrm>
              <a:custGeom>
                <a:avLst/>
                <a:gdLst/>
                <a:ahLst/>
                <a:cxnLst/>
                <a:rect l="l" t="t" r="r" b="b"/>
                <a:pathLst>
                  <a:path w="12038" h="13097" extrusionOk="0">
                    <a:moveTo>
                      <a:pt x="12013" y="679"/>
                    </a:moveTo>
                    <a:cubicBezTo>
                      <a:pt x="12013" y="405"/>
                      <a:pt x="12002" y="214"/>
                      <a:pt x="11882" y="95"/>
                    </a:cubicBezTo>
                    <a:cubicBezTo>
                      <a:pt x="11823" y="36"/>
                      <a:pt x="11728" y="0"/>
                      <a:pt x="11644" y="0"/>
                    </a:cubicBezTo>
                    <a:cubicBezTo>
                      <a:pt x="11525" y="0"/>
                      <a:pt x="11382" y="48"/>
                      <a:pt x="11180" y="143"/>
                    </a:cubicBezTo>
                    <a:cubicBezTo>
                      <a:pt x="10870" y="286"/>
                      <a:pt x="10549" y="417"/>
                      <a:pt x="10239" y="572"/>
                    </a:cubicBezTo>
                    <a:cubicBezTo>
                      <a:pt x="9882" y="738"/>
                      <a:pt x="9513" y="917"/>
                      <a:pt x="9156" y="1072"/>
                    </a:cubicBezTo>
                    <a:cubicBezTo>
                      <a:pt x="7596" y="1774"/>
                      <a:pt x="6060" y="2619"/>
                      <a:pt x="4465" y="3679"/>
                    </a:cubicBezTo>
                    <a:cubicBezTo>
                      <a:pt x="3989" y="3989"/>
                      <a:pt x="3500" y="4322"/>
                      <a:pt x="2917" y="4513"/>
                    </a:cubicBezTo>
                    <a:cubicBezTo>
                      <a:pt x="2917" y="4501"/>
                      <a:pt x="2917" y="4501"/>
                      <a:pt x="2905" y="4489"/>
                    </a:cubicBezTo>
                    <a:cubicBezTo>
                      <a:pt x="2869" y="4382"/>
                      <a:pt x="2846" y="4286"/>
                      <a:pt x="2846" y="4203"/>
                    </a:cubicBezTo>
                    <a:cubicBezTo>
                      <a:pt x="2834" y="3834"/>
                      <a:pt x="2631" y="3631"/>
                      <a:pt x="2298" y="3631"/>
                    </a:cubicBezTo>
                    <a:lnTo>
                      <a:pt x="2191" y="3631"/>
                    </a:lnTo>
                    <a:lnTo>
                      <a:pt x="1976" y="3667"/>
                    </a:lnTo>
                    <a:cubicBezTo>
                      <a:pt x="1655" y="3691"/>
                      <a:pt x="1298" y="3739"/>
                      <a:pt x="964" y="3786"/>
                    </a:cubicBezTo>
                    <a:cubicBezTo>
                      <a:pt x="250" y="3893"/>
                      <a:pt x="191" y="3965"/>
                      <a:pt x="119" y="4679"/>
                    </a:cubicBezTo>
                    <a:cubicBezTo>
                      <a:pt x="60" y="5239"/>
                      <a:pt x="0" y="5989"/>
                      <a:pt x="12" y="6739"/>
                    </a:cubicBezTo>
                    <a:cubicBezTo>
                      <a:pt x="24" y="7441"/>
                      <a:pt x="60" y="8156"/>
                      <a:pt x="107" y="8846"/>
                    </a:cubicBezTo>
                    <a:cubicBezTo>
                      <a:pt x="119" y="9192"/>
                      <a:pt x="131" y="9513"/>
                      <a:pt x="143" y="9858"/>
                    </a:cubicBezTo>
                    <a:cubicBezTo>
                      <a:pt x="167" y="10323"/>
                      <a:pt x="476" y="10442"/>
                      <a:pt x="714" y="10454"/>
                    </a:cubicBezTo>
                    <a:cubicBezTo>
                      <a:pt x="905" y="10466"/>
                      <a:pt x="1095" y="10478"/>
                      <a:pt x="1298" y="10478"/>
                    </a:cubicBezTo>
                    <a:cubicBezTo>
                      <a:pt x="1560" y="10501"/>
                      <a:pt x="1845" y="10513"/>
                      <a:pt x="2107" y="10525"/>
                    </a:cubicBezTo>
                    <a:lnTo>
                      <a:pt x="2203" y="10525"/>
                    </a:lnTo>
                    <a:cubicBezTo>
                      <a:pt x="2619" y="10525"/>
                      <a:pt x="2727" y="10382"/>
                      <a:pt x="2846" y="9978"/>
                    </a:cubicBezTo>
                    <a:cubicBezTo>
                      <a:pt x="2881" y="9811"/>
                      <a:pt x="2917" y="9632"/>
                      <a:pt x="2965" y="9454"/>
                    </a:cubicBezTo>
                    <a:cubicBezTo>
                      <a:pt x="2965" y="9430"/>
                      <a:pt x="2977" y="9394"/>
                      <a:pt x="2977" y="9346"/>
                    </a:cubicBezTo>
                    <a:lnTo>
                      <a:pt x="3703" y="9644"/>
                    </a:lnTo>
                    <a:cubicBezTo>
                      <a:pt x="4393" y="9930"/>
                      <a:pt x="5072" y="10228"/>
                      <a:pt x="5763" y="10513"/>
                    </a:cubicBezTo>
                    <a:lnTo>
                      <a:pt x="6156" y="10692"/>
                    </a:lnTo>
                    <a:cubicBezTo>
                      <a:pt x="6965" y="11037"/>
                      <a:pt x="7799" y="11394"/>
                      <a:pt x="8620" y="11752"/>
                    </a:cubicBezTo>
                    <a:cubicBezTo>
                      <a:pt x="9275" y="12049"/>
                      <a:pt x="9930" y="12347"/>
                      <a:pt x="10561" y="12644"/>
                    </a:cubicBezTo>
                    <a:cubicBezTo>
                      <a:pt x="10859" y="12775"/>
                      <a:pt x="11156" y="12918"/>
                      <a:pt x="11478" y="13061"/>
                    </a:cubicBezTo>
                    <a:lnTo>
                      <a:pt x="11573" y="13097"/>
                    </a:lnTo>
                    <a:lnTo>
                      <a:pt x="11656" y="13025"/>
                    </a:lnTo>
                    <a:cubicBezTo>
                      <a:pt x="11990" y="12668"/>
                      <a:pt x="12037" y="12299"/>
                      <a:pt x="12025" y="11942"/>
                    </a:cubicBezTo>
                    <a:lnTo>
                      <a:pt x="11990" y="9073"/>
                    </a:lnTo>
                    <a:cubicBezTo>
                      <a:pt x="11990" y="8823"/>
                      <a:pt x="11978" y="8596"/>
                      <a:pt x="11978" y="8358"/>
                    </a:cubicBezTo>
                    <a:cubicBezTo>
                      <a:pt x="11966" y="7834"/>
                      <a:pt x="11966" y="7311"/>
                      <a:pt x="11966" y="6787"/>
                    </a:cubicBezTo>
                    <a:lnTo>
                      <a:pt x="12013" y="3536"/>
                    </a:lnTo>
                    <a:cubicBezTo>
                      <a:pt x="11978" y="2560"/>
                      <a:pt x="12002" y="1607"/>
                      <a:pt x="12013" y="679"/>
                    </a:cubicBezTo>
                    <a:close/>
                    <a:moveTo>
                      <a:pt x="3191" y="8632"/>
                    </a:moveTo>
                    <a:cubicBezTo>
                      <a:pt x="2988" y="8549"/>
                      <a:pt x="2929" y="8442"/>
                      <a:pt x="2929" y="8215"/>
                    </a:cubicBezTo>
                    <a:cubicBezTo>
                      <a:pt x="2965" y="7227"/>
                      <a:pt x="2965" y="6418"/>
                      <a:pt x="2965" y="5691"/>
                    </a:cubicBezTo>
                    <a:cubicBezTo>
                      <a:pt x="2965" y="5441"/>
                      <a:pt x="3048" y="5275"/>
                      <a:pt x="3262" y="5144"/>
                    </a:cubicBezTo>
                    <a:cubicBezTo>
                      <a:pt x="3905" y="4739"/>
                      <a:pt x="4560" y="4334"/>
                      <a:pt x="5191" y="3917"/>
                    </a:cubicBezTo>
                    <a:cubicBezTo>
                      <a:pt x="7120" y="2679"/>
                      <a:pt x="9204" y="1703"/>
                      <a:pt x="10989" y="893"/>
                    </a:cubicBezTo>
                    <a:cubicBezTo>
                      <a:pt x="11049" y="869"/>
                      <a:pt x="11120" y="857"/>
                      <a:pt x="11240" y="822"/>
                    </a:cubicBezTo>
                    <a:cubicBezTo>
                      <a:pt x="11251" y="822"/>
                      <a:pt x="11287" y="810"/>
                      <a:pt x="11299" y="810"/>
                    </a:cubicBezTo>
                    <a:lnTo>
                      <a:pt x="11299" y="953"/>
                    </a:lnTo>
                    <a:lnTo>
                      <a:pt x="11299" y="1512"/>
                    </a:lnTo>
                    <a:cubicBezTo>
                      <a:pt x="11132" y="3536"/>
                      <a:pt x="11180" y="5596"/>
                      <a:pt x="11228" y="7596"/>
                    </a:cubicBezTo>
                    <a:cubicBezTo>
                      <a:pt x="11251" y="9096"/>
                      <a:pt x="11299" y="10656"/>
                      <a:pt x="11240" y="12204"/>
                    </a:cubicBezTo>
                    <a:cubicBezTo>
                      <a:pt x="11228" y="12204"/>
                      <a:pt x="11204" y="12192"/>
                      <a:pt x="11192" y="12192"/>
                    </a:cubicBezTo>
                    <a:cubicBezTo>
                      <a:pt x="11073" y="12144"/>
                      <a:pt x="10966" y="12121"/>
                      <a:pt x="10882" y="12073"/>
                    </a:cubicBezTo>
                    <a:cubicBezTo>
                      <a:pt x="10537" y="11918"/>
                      <a:pt x="10192" y="11763"/>
                      <a:pt x="9870" y="11609"/>
                    </a:cubicBezTo>
                    <a:cubicBezTo>
                      <a:pt x="9275" y="11347"/>
                      <a:pt x="8668" y="11061"/>
                      <a:pt x="8049" y="10787"/>
                    </a:cubicBezTo>
                    <a:cubicBezTo>
                      <a:pt x="7394" y="10513"/>
                      <a:pt x="6739" y="10228"/>
                      <a:pt x="6108" y="9954"/>
                    </a:cubicBezTo>
                    <a:cubicBezTo>
                      <a:pt x="5572" y="9739"/>
                      <a:pt x="5036" y="9513"/>
                      <a:pt x="4501" y="9275"/>
                    </a:cubicBezTo>
                    <a:cubicBezTo>
                      <a:pt x="4262" y="9168"/>
                      <a:pt x="4036" y="9061"/>
                      <a:pt x="3798" y="8942"/>
                    </a:cubicBezTo>
                    <a:cubicBezTo>
                      <a:pt x="3620" y="8846"/>
                      <a:pt x="3393" y="8739"/>
                      <a:pt x="3191" y="8632"/>
                    </a:cubicBezTo>
                    <a:close/>
                    <a:moveTo>
                      <a:pt x="1488" y="9823"/>
                    </a:moveTo>
                    <a:cubicBezTo>
                      <a:pt x="774" y="9823"/>
                      <a:pt x="774" y="9811"/>
                      <a:pt x="750" y="9168"/>
                    </a:cubicBezTo>
                    <a:cubicBezTo>
                      <a:pt x="750" y="9085"/>
                      <a:pt x="726" y="8989"/>
                      <a:pt x="726" y="8894"/>
                    </a:cubicBezTo>
                    <a:cubicBezTo>
                      <a:pt x="667" y="7965"/>
                      <a:pt x="631" y="7001"/>
                      <a:pt x="607" y="6037"/>
                    </a:cubicBezTo>
                    <a:cubicBezTo>
                      <a:pt x="607" y="5775"/>
                      <a:pt x="643" y="5513"/>
                      <a:pt x="667" y="5239"/>
                    </a:cubicBezTo>
                    <a:lnTo>
                      <a:pt x="714" y="4882"/>
                    </a:lnTo>
                    <a:cubicBezTo>
                      <a:pt x="714" y="4858"/>
                      <a:pt x="726" y="4822"/>
                      <a:pt x="726" y="4786"/>
                    </a:cubicBezTo>
                    <a:cubicBezTo>
                      <a:pt x="762" y="4632"/>
                      <a:pt x="833" y="4584"/>
                      <a:pt x="1072" y="4560"/>
                    </a:cubicBezTo>
                    <a:cubicBezTo>
                      <a:pt x="1179" y="4548"/>
                      <a:pt x="1286" y="4524"/>
                      <a:pt x="1381" y="4501"/>
                    </a:cubicBezTo>
                    <a:cubicBezTo>
                      <a:pt x="1524" y="4465"/>
                      <a:pt x="1655" y="4441"/>
                      <a:pt x="1774" y="4441"/>
                    </a:cubicBezTo>
                    <a:cubicBezTo>
                      <a:pt x="1893" y="4441"/>
                      <a:pt x="2000" y="4465"/>
                      <a:pt x="2096" y="4524"/>
                    </a:cubicBezTo>
                    <a:cubicBezTo>
                      <a:pt x="2107" y="4572"/>
                      <a:pt x="2131" y="4703"/>
                      <a:pt x="2131" y="4751"/>
                    </a:cubicBezTo>
                    <a:cubicBezTo>
                      <a:pt x="2155" y="5465"/>
                      <a:pt x="2191" y="6168"/>
                      <a:pt x="2215" y="6882"/>
                    </a:cubicBezTo>
                    <a:lnTo>
                      <a:pt x="2226" y="7358"/>
                    </a:lnTo>
                    <a:lnTo>
                      <a:pt x="2203" y="7358"/>
                    </a:lnTo>
                    <a:lnTo>
                      <a:pt x="2203" y="9382"/>
                    </a:lnTo>
                    <a:cubicBezTo>
                      <a:pt x="2203" y="9811"/>
                      <a:pt x="2191" y="9823"/>
                      <a:pt x="1786" y="9847"/>
                    </a:cubicBezTo>
                    <a:cubicBezTo>
                      <a:pt x="1679" y="9823"/>
                      <a:pt x="1584" y="9823"/>
                      <a:pt x="1488" y="98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8;p25">
                <a:extLst>
                  <a:ext uri="{FF2B5EF4-FFF2-40B4-BE49-F238E27FC236}">
                    <a16:creationId xmlns:a16="http://schemas.microsoft.com/office/drawing/2014/main" id="{B522BF35-BF9E-4819-B9F7-CFF56337901E}"/>
                  </a:ext>
                </a:extLst>
              </p:cNvPr>
              <p:cNvSpPr/>
              <p:nvPr/>
            </p:nvSpPr>
            <p:spPr>
              <a:xfrm>
                <a:off x="6821075" y="2405775"/>
                <a:ext cx="136350" cy="354250"/>
              </a:xfrm>
              <a:custGeom>
                <a:avLst/>
                <a:gdLst/>
                <a:ahLst/>
                <a:cxnLst/>
                <a:rect l="l" t="t" r="r" b="b"/>
                <a:pathLst>
                  <a:path w="5454" h="14170" extrusionOk="0">
                    <a:moveTo>
                      <a:pt x="5061" y="4478"/>
                    </a:moveTo>
                    <a:cubicBezTo>
                      <a:pt x="4823" y="3287"/>
                      <a:pt x="4454" y="2275"/>
                      <a:pt x="3930" y="1346"/>
                    </a:cubicBezTo>
                    <a:cubicBezTo>
                      <a:pt x="3620" y="799"/>
                      <a:pt x="3156" y="429"/>
                      <a:pt x="2739" y="144"/>
                    </a:cubicBezTo>
                    <a:cubicBezTo>
                      <a:pt x="2596" y="37"/>
                      <a:pt x="2465" y="1"/>
                      <a:pt x="2322" y="1"/>
                    </a:cubicBezTo>
                    <a:cubicBezTo>
                      <a:pt x="2191" y="1"/>
                      <a:pt x="2072" y="60"/>
                      <a:pt x="1965" y="144"/>
                    </a:cubicBezTo>
                    <a:cubicBezTo>
                      <a:pt x="1822" y="310"/>
                      <a:pt x="1644" y="453"/>
                      <a:pt x="1489" y="608"/>
                    </a:cubicBezTo>
                    <a:cubicBezTo>
                      <a:pt x="1001" y="1072"/>
                      <a:pt x="501" y="1549"/>
                      <a:pt x="144" y="2168"/>
                    </a:cubicBezTo>
                    <a:cubicBezTo>
                      <a:pt x="48" y="2323"/>
                      <a:pt x="1" y="2561"/>
                      <a:pt x="84" y="2715"/>
                    </a:cubicBezTo>
                    <a:cubicBezTo>
                      <a:pt x="179" y="2954"/>
                      <a:pt x="286" y="3192"/>
                      <a:pt x="405" y="3418"/>
                    </a:cubicBezTo>
                    <a:cubicBezTo>
                      <a:pt x="513" y="3632"/>
                      <a:pt x="620" y="3835"/>
                      <a:pt x="703" y="4049"/>
                    </a:cubicBezTo>
                    <a:cubicBezTo>
                      <a:pt x="1156" y="5097"/>
                      <a:pt x="1370" y="6013"/>
                      <a:pt x="1417" y="6883"/>
                    </a:cubicBezTo>
                    <a:cubicBezTo>
                      <a:pt x="1453" y="7537"/>
                      <a:pt x="1453" y="8216"/>
                      <a:pt x="1453" y="8847"/>
                    </a:cubicBezTo>
                    <a:lnTo>
                      <a:pt x="1453" y="9121"/>
                    </a:lnTo>
                    <a:cubicBezTo>
                      <a:pt x="1453" y="10264"/>
                      <a:pt x="1108" y="11276"/>
                      <a:pt x="417" y="12121"/>
                    </a:cubicBezTo>
                    <a:cubicBezTo>
                      <a:pt x="322" y="12264"/>
                      <a:pt x="215" y="12407"/>
                      <a:pt x="227" y="12574"/>
                    </a:cubicBezTo>
                    <a:cubicBezTo>
                      <a:pt x="239" y="12717"/>
                      <a:pt x="358" y="12836"/>
                      <a:pt x="477" y="12919"/>
                    </a:cubicBezTo>
                    <a:cubicBezTo>
                      <a:pt x="1179" y="13431"/>
                      <a:pt x="1941" y="13836"/>
                      <a:pt x="2799" y="14133"/>
                    </a:cubicBezTo>
                    <a:lnTo>
                      <a:pt x="2894" y="14169"/>
                    </a:lnTo>
                    <a:lnTo>
                      <a:pt x="2953" y="14086"/>
                    </a:lnTo>
                    <a:cubicBezTo>
                      <a:pt x="3989" y="12895"/>
                      <a:pt x="4692" y="11586"/>
                      <a:pt x="5001" y="10193"/>
                    </a:cubicBezTo>
                    <a:cubicBezTo>
                      <a:pt x="5418" y="8299"/>
                      <a:pt x="5454" y="6383"/>
                      <a:pt x="5061" y="4478"/>
                    </a:cubicBezTo>
                    <a:close/>
                    <a:moveTo>
                      <a:pt x="2537" y="13157"/>
                    </a:moveTo>
                    <a:lnTo>
                      <a:pt x="2477" y="13121"/>
                    </a:lnTo>
                    <a:cubicBezTo>
                      <a:pt x="2001" y="12955"/>
                      <a:pt x="1548" y="12800"/>
                      <a:pt x="1215" y="12395"/>
                    </a:cubicBezTo>
                    <a:lnTo>
                      <a:pt x="1239" y="12336"/>
                    </a:lnTo>
                    <a:cubicBezTo>
                      <a:pt x="1298" y="12217"/>
                      <a:pt x="1370" y="12109"/>
                      <a:pt x="1429" y="11990"/>
                    </a:cubicBezTo>
                    <a:cubicBezTo>
                      <a:pt x="1834" y="11336"/>
                      <a:pt x="2060" y="10633"/>
                      <a:pt x="2108" y="9943"/>
                    </a:cubicBezTo>
                    <a:cubicBezTo>
                      <a:pt x="2203" y="8252"/>
                      <a:pt x="2251" y="6740"/>
                      <a:pt x="1870" y="5216"/>
                    </a:cubicBezTo>
                    <a:cubicBezTo>
                      <a:pt x="1656" y="4418"/>
                      <a:pt x="1334" y="3668"/>
                      <a:pt x="1001" y="2894"/>
                    </a:cubicBezTo>
                    <a:cubicBezTo>
                      <a:pt x="834" y="2525"/>
                      <a:pt x="870" y="2323"/>
                      <a:pt x="1120" y="2084"/>
                    </a:cubicBezTo>
                    <a:cubicBezTo>
                      <a:pt x="1406" y="1811"/>
                      <a:pt x="1668" y="1525"/>
                      <a:pt x="1941" y="1263"/>
                    </a:cubicBezTo>
                    <a:lnTo>
                      <a:pt x="2120" y="1084"/>
                    </a:lnTo>
                    <a:cubicBezTo>
                      <a:pt x="2227" y="977"/>
                      <a:pt x="2287" y="977"/>
                      <a:pt x="2322" y="977"/>
                    </a:cubicBezTo>
                    <a:cubicBezTo>
                      <a:pt x="2406" y="977"/>
                      <a:pt x="2489" y="1025"/>
                      <a:pt x="2596" y="1096"/>
                    </a:cubicBezTo>
                    <a:cubicBezTo>
                      <a:pt x="3299" y="1608"/>
                      <a:pt x="3632" y="2358"/>
                      <a:pt x="3870" y="3049"/>
                    </a:cubicBezTo>
                    <a:cubicBezTo>
                      <a:pt x="4513" y="4882"/>
                      <a:pt x="4727" y="6811"/>
                      <a:pt x="4501" y="8823"/>
                    </a:cubicBezTo>
                    <a:cubicBezTo>
                      <a:pt x="4370" y="10026"/>
                      <a:pt x="4037" y="11097"/>
                      <a:pt x="3477" y="12098"/>
                    </a:cubicBezTo>
                    <a:cubicBezTo>
                      <a:pt x="3299" y="12407"/>
                      <a:pt x="3037" y="12705"/>
                      <a:pt x="2799" y="12990"/>
                    </a:cubicBezTo>
                    <a:lnTo>
                      <a:pt x="2715" y="13098"/>
                    </a:lnTo>
                    <a:cubicBezTo>
                      <a:pt x="2703" y="13110"/>
                      <a:pt x="2608" y="13157"/>
                      <a:pt x="2537" y="13157"/>
                    </a:cubicBezTo>
                    <a:lnTo>
                      <a:pt x="2537" y="1315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9;p25">
                <a:extLst>
                  <a:ext uri="{FF2B5EF4-FFF2-40B4-BE49-F238E27FC236}">
                    <a16:creationId xmlns:a16="http://schemas.microsoft.com/office/drawing/2014/main" id="{D32F7DFD-4513-4360-9765-D83B82C1FB8D}"/>
                  </a:ext>
                </a:extLst>
              </p:cNvPr>
              <p:cNvSpPr/>
              <p:nvPr/>
            </p:nvSpPr>
            <p:spPr>
              <a:xfrm>
                <a:off x="6747550" y="2489125"/>
                <a:ext cx="89325" cy="228325"/>
              </a:xfrm>
              <a:custGeom>
                <a:avLst/>
                <a:gdLst/>
                <a:ahLst/>
                <a:cxnLst/>
                <a:rect l="l" t="t" r="r" b="b"/>
                <a:pathLst>
                  <a:path w="3573" h="9133" extrusionOk="0">
                    <a:moveTo>
                      <a:pt x="3358" y="3013"/>
                    </a:moveTo>
                    <a:cubicBezTo>
                      <a:pt x="3275" y="2346"/>
                      <a:pt x="3025" y="1703"/>
                      <a:pt x="2763" y="1084"/>
                    </a:cubicBezTo>
                    <a:cubicBezTo>
                      <a:pt x="2644" y="774"/>
                      <a:pt x="2406" y="501"/>
                      <a:pt x="2180" y="251"/>
                    </a:cubicBezTo>
                    <a:lnTo>
                      <a:pt x="2144" y="191"/>
                    </a:lnTo>
                    <a:cubicBezTo>
                      <a:pt x="2037" y="72"/>
                      <a:pt x="1906" y="1"/>
                      <a:pt x="1751" y="1"/>
                    </a:cubicBezTo>
                    <a:cubicBezTo>
                      <a:pt x="1608" y="1"/>
                      <a:pt x="1477" y="48"/>
                      <a:pt x="1358" y="191"/>
                    </a:cubicBezTo>
                    <a:cubicBezTo>
                      <a:pt x="941" y="620"/>
                      <a:pt x="548" y="1024"/>
                      <a:pt x="191" y="1441"/>
                    </a:cubicBezTo>
                    <a:cubicBezTo>
                      <a:pt x="72" y="1584"/>
                      <a:pt x="1" y="1822"/>
                      <a:pt x="25" y="2037"/>
                    </a:cubicBezTo>
                    <a:cubicBezTo>
                      <a:pt x="60" y="2310"/>
                      <a:pt x="120" y="2584"/>
                      <a:pt x="167" y="2858"/>
                    </a:cubicBezTo>
                    <a:cubicBezTo>
                      <a:pt x="203" y="3096"/>
                      <a:pt x="251" y="3346"/>
                      <a:pt x="287" y="3596"/>
                    </a:cubicBezTo>
                    <a:lnTo>
                      <a:pt x="298" y="3715"/>
                    </a:lnTo>
                    <a:cubicBezTo>
                      <a:pt x="382" y="4430"/>
                      <a:pt x="489" y="5156"/>
                      <a:pt x="370" y="5894"/>
                    </a:cubicBezTo>
                    <a:cubicBezTo>
                      <a:pt x="322" y="6132"/>
                      <a:pt x="310" y="6370"/>
                      <a:pt x="298" y="6585"/>
                    </a:cubicBezTo>
                    <a:cubicBezTo>
                      <a:pt x="287" y="6728"/>
                      <a:pt x="263" y="6870"/>
                      <a:pt x="251" y="7001"/>
                    </a:cubicBezTo>
                    <a:cubicBezTo>
                      <a:pt x="191" y="7513"/>
                      <a:pt x="358" y="7882"/>
                      <a:pt x="763" y="8109"/>
                    </a:cubicBezTo>
                    <a:lnTo>
                      <a:pt x="2549" y="9133"/>
                    </a:lnTo>
                    <a:lnTo>
                      <a:pt x="2620" y="9002"/>
                    </a:lnTo>
                    <a:cubicBezTo>
                      <a:pt x="2668" y="8930"/>
                      <a:pt x="2704" y="8871"/>
                      <a:pt x="2739" y="8811"/>
                    </a:cubicBezTo>
                    <a:cubicBezTo>
                      <a:pt x="2823" y="8680"/>
                      <a:pt x="2882" y="8561"/>
                      <a:pt x="2930" y="8454"/>
                    </a:cubicBezTo>
                    <a:cubicBezTo>
                      <a:pt x="2989" y="8240"/>
                      <a:pt x="3049" y="8013"/>
                      <a:pt x="3108" y="7811"/>
                    </a:cubicBezTo>
                    <a:cubicBezTo>
                      <a:pt x="3287" y="7216"/>
                      <a:pt x="3466" y="6597"/>
                      <a:pt x="3513" y="5977"/>
                    </a:cubicBezTo>
                    <a:cubicBezTo>
                      <a:pt x="3573" y="5132"/>
                      <a:pt x="3525" y="4192"/>
                      <a:pt x="3358" y="3013"/>
                    </a:cubicBezTo>
                    <a:close/>
                    <a:moveTo>
                      <a:pt x="1037" y="7347"/>
                    </a:moveTo>
                    <a:cubicBezTo>
                      <a:pt x="882" y="7204"/>
                      <a:pt x="894" y="7025"/>
                      <a:pt x="953" y="6728"/>
                    </a:cubicBezTo>
                    <a:cubicBezTo>
                      <a:pt x="965" y="6680"/>
                      <a:pt x="965" y="6632"/>
                      <a:pt x="977" y="6585"/>
                    </a:cubicBezTo>
                    <a:cubicBezTo>
                      <a:pt x="1132" y="5596"/>
                      <a:pt x="1132" y="4680"/>
                      <a:pt x="977" y="3787"/>
                    </a:cubicBezTo>
                    <a:cubicBezTo>
                      <a:pt x="953" y="3608"/>
                      <a:pt x="941" y="3430"/>
                      <a:pt x="906" y="3251"/>
                    </a:cubicBezTo>
                    <a:cubicBezTo>
                      <a:pt x="882" y="2977"/>
                      <a:pt x="834" y="2679"/>
                      <a:pt x="775" y="2394"/>
                    </a:cubicBezTo>
                    <a:cubicBezTo>
                      <a:pt x="703" y="2060"/>
                      <a:pt x="775" y="1810"/>
                      <a:pt x="1025" y="1584"/>
                    </a:cubicBezTo>
                    <a:cubicBezTo>
                      <a:pt x="1203" y="1429"/>
                      <a:pt x="1382" y="1275"/>
                      <a:pt x="1572" y="1108"/>
                    </a:cubicBezTo>
                    <a:cubicBezTo>
                      <a:pt x="1632" y="1072"/>
                      <a:pt x="1680" y="1024"/>
                      <a:pt x="1739" y="977"/>
                    </a:cubicBezTo>
                    <a:cubicBezTo>
                      <a:pt x="2882" y="2227"/>
                      <a:pt x="3215" y="6561"/>
                      <a:pt x="2251" y="8037"/>
                    </a:cubicBezTo>
                    <a:cubicBezTo>
                      <a:pt x="1751" y="7942"/>
                      <a:pt x="1370" y="7632"/>
                      <a:pt x="1037" y="73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91;p33">
              <a:extLst>
                <a:ext uri="{FF2B5EF4-FFF2-40B4-BE49-F238E27FC236}">
                  <a16:creationId xmlns:a16="http://schemas.microsoft.com/office/drawing/2014/main" id="{C71A465F-039D-4DD9-885B-00D98DC8BB90}"/>
                </a:ext>
              </a:extLst>
            </p:cNvPr>
            <p:cNvGrpSpPr/>
            <p:nvPr/>
          </p:nvGrpSpPr>
          <p:grpSpPr>
            <a:xfrm>
              <a:off x="-3231929" y="3084851"/>
              <a:ext cx="613895" cy="521910"/>
              <a:chOff x="1168000" y="1750950"/>
              <a:chExt cx="405425" cy="344700"/>
            </a:xfrm>
          </p:grpSpPr>
          <p:sp>
            <p:nvSpPr>
              <p:cNvPr id="19" name="Google Shape;492;p33">
                <a:extLst>
                  <a:ext uri="{FF2B5EF4-FFF2-40B4-BE49-F238E27FC236}">
                    <a16:creationId xmlns:a16="http://schemas.microsoft.com/office/drawing/2014/main" id="{1AE3CF19-F12A-4667-B885-EF653AD0F9C1}"/>
                  </a:ext>
                </a:extLst>
              </p:cNvPr>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93;p33">
                <a:extLst>
                  <a:ext uri="{FF2B5EF4-FFF2-40B4-BE49-F238E27FC236}">
                    <a16:creationId xmlns:a16="http://schemas.microsoft.com/office/drawing/2014/main" id="{CB957625-630F-469D-A12D-348615D67C64}"/>
                  </a:ext>
                </a:extLst>
              </p:cNvPr>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94;p33">
                <a:extLst>
                  <a:ext uri="{FF2B5EF4-FFF2-40B4-BE49-F238E27FC236}">
                    <a16:creationId xmlns:a16="http://schemas.microsoft.com/office/drawing/2014/main" id="{FCD5BD6E-C70A-4890-B3B2-98A09568DE79}"/>
                  </a:ext>
                </a:extLst>
              </p:cNvPr>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95;p33">
                <a:extLst>
                  <a:ext uri="{FF2B5EF4-FFF2-40B4-BE49-F238E27FC236}">
                    <a16:creationId xmlns:a16="http://schemas.microsoft.com/office/drawing/2014/main" id="{408469ED-15A4-4154-A249-F59CB1FDFB81}"/>
                  </a:ext>
                </a:extLst>
              </p:cNvPr>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96;p33">
                <a:extLst>
                  <a:ext uri="{FF2B5EF4-FFF2-40B4-BE49-F238E27FC236}">
                    <a16:creationId xmlns:a16="http://schemas.microsoft.com/office/drawing/2014/main" id="{DE9EEEF1-C17F-4E5F-8FC4-F675CDA4327E}"/>
                  </a:ext>
                </a:extLst>
              </p:cNvPr>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97;p33">
                <a:extLst>
                  <a:ext uri="{FF2B5EF4-FFF2-40B4-BE49-F238E27FC236}">
                    <a16:creationId xmlns:a16="http://schemas.microsoft.com/office/drawing/2014/main" id="{A88BB14E-11CA-4A13-84C6-3172A70B057B}"/>
                  </a:ext>
                </a:extLst>
              </p:cNvPr>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98;p33">
                <a:extLst>
                  <a:ext uri="{FF2B5EF4-FFF2-40B4-BE49-F238E27FC236}">
                    <a16:creationId xmlns:a16="http://schemas.microsoft.com/office/drawing/2014/main" id="{F1361A18-6B00-4786-811F-49BD39607D4D}"/>
                  </a:ext>
                </a:extLst>
              </p:cNvPr>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603;p35">
              <a:extLst>
                <a:ext uri="{FF2B5EF4-FFF2-40B4-BE49-F238E27FC236}">
                  <a16:creationId xmlns:a16="http://schemas.microsoft.com/office/drawing/2014/main" id="{74EFB417-DBF9-4412-862E-E553BDE83E2F}"/>
                </a:ext>
              </a:extLst>
            </p:cNvPr>
            <p:cNvGrpSpPr/>
            <p:nvPr/>
          </p:nvGrpSpPr>
          <p:grpSpPr>
            <a:xfrm>
              <a:off x="-2211960" y="3059607"/>
              <a:ext cx="1056044" cy="547154"/>
              <a:chOff x="1223650" y="2936500"/>
              <a:chExt cx="625100" cy="323875"/>
            </a:xfrm>
          </p:grpSpPr>
          <p:sp>
            <p:nvSpPr>
              <p:cNvPr id="13" name="Google Shape;604;p35">
                <a:extLst>
                  <a:ext uri="{FF2B5EF4-FFF2-40B4-BE49-F238E27FC236}">
                    <a16:creationId xmlns:a16="http://schemas.microsoft.com/office/drawing/2014/main" id="{9CB1395F-402D-4CF4-8DC4-28EA9A35FC79}"/>
                  </a:ext>
                </a:extLst>
              </p:cNvPr>
              <p:cNvSpPr/>
              <p:nvPr/>
            </p:nvSpPr>
            <p:spPr>
              <a:xfrm>
                <a:off x="1404625" y="2944250"/>
                <a:ext cx="256300" cy="291425"/>
              </a:xfrm>
              <a:custGeom>
                <a:avLst/>
                <a:gdLst/>
                <a:ahLst/>
                <a:cxnLst/>
                <a:rect l="l" t="t" r="r" b="b"/>
                <a:pathLst>
                  <a:path w="10252" h="11657" extrusionOk="0">
                    <a:moveTo>
                      <a:pt x="6013" y="381"/>
                    </a:moveTo>
                    <a:lnTo>
                      <a:pt x="6513" y="381"/>
                    </a:lnTo>
                    <a:cubicBezTo>
                      <a:pt x="8514" y="453"/>
                      <a:pt x="9919" y="1762"/>
                      <a:pt x="10109" y="3739"/>
                    </a:cubicBezTo>
                    <a:cubicBezTo>
                      <a:pt x="10180" y="4560"/>
                      <a:pt x="10252" y="5382"/>
                      <a:pt x="10240" y="6179"/>
                    </a:cubicBezTo>
                    <a:cubicBezTo>
                      <a:pt x="10216" y="7715"/>
                      <a:pt x="9526" y="9013"/>
                      <a:pt x="8645" y="10204"/>
                    </a:cubicBezTo>
                    <a:cubicBezTo>
                      <a:pt x="7847" y="11275"/>
                      <a:pt x="6549" y="11478"/>
                      <a:pt x="5347" y="11585"/>
                    </a:cubicBezTo>
                    <a:cubicBezTo>
                      <a:pt x="4489" y="11656"/>
                      <a:pt x="3584" y="11656"/>
                      <a:pt x="2751" y="11240"/>
                    </a:cubicBezTo>
                    <a:cubicBezTo>
                      <a:pt x="1977" y="10871"/>
                      <a:pt x="1382" y="10370"/>
                      <a:pt x="1025" y="9573"/>
                    </a:cubicBezTo>
                    <a:cubicBezTo>
                      <a:pt x="358" y="8096"/>
                      <a:pt x="1" y="6584"/>
                      <a:pt x="179" y="4965"/>
                    </a:cubicBezTo>
                    <a:cubicBezTo>
                      <a:pt x="477" y="2179"/>
                      <a:pt x="3453" y="0"/>
                      <a:pt x="6013" y="381"/>
                    </a:cubicBezTo>
                    <a:close/>
                    <a:moveTo>
                      <a:pt x="6263" y="8716"/>
                    </a:moveTo>
                    <a:cubicBezTo>
                      <a:pt x="6859" y="8537"/>
                      <a:pt x="6847" y="8239"/>
                      <a:pt x="6751" y="7894"/>
                    </a:cubicBezTo>
                    <a:cubicBezTo>
                      <a:pt x="6632" y="7442"/>
                      <a:pt x="6561" y="6989"/>
                      <a:pt x="6418" y="6537"/>
                    </a:cubicBezTo>
                    <a:cubicBezTo>
                      <a:pt x="6085" y="5477"/>
                      <a:pt x="5847" y="4382"/>
                      <a:pt x="5025" y="3548"/>
                    </a:cubicBezTo>
                    <a:cubicBezTo>
                      <a:pt x="4596" y="3120"/>
                      <a:pt x="4299" y="3155"/>
                      <a:pt x="4073" y="3739"/>
                    </a:cubicBezTo>
                    <a:cubicBezTo>
                      <a:pt x="3882" y="4263"/>
                      <a:pt x="3703" y="4786"/>
                      <a:pt x="3525" y="5322"/>
                    </a:cubicBezTo>
                    <a:cubicBezTo>
                      <a:pt x="3239" y="6156"/>
                      <a:pt x="2965" y="6989"/>
                      <a:pt x="2727" y="7823"/>
                    </a:cubicBezTo>
                    <a:cubicBezTo>
                      <a:pt x="2632" y="8096"/>
                      <a:pt x="2489" y="8442"/>
                      <a:pt x="2858" y="8656"/>
                    </a:cubicBezTo>
                    <a:cubicBezTo>
                      <a:pt x="2930" y="8620"/>
                      <a:pt x="3025" y="8620"/>
                      <a:pt x="3037" y="8573"/>
                    </a:cubicBezTo>
                    <a:cubicBezTo>
                      <a:pt x="3108" y="8454"/>
                      <a:pt x="3203" y="8335"/>
                      <a:pt x="3239" y="8204"/>
                    </a:cubicBezTo>
                    <a:cubicBezTo>
                      <a:pt x="3656" y="6965"/>
                      <a:pt x="3656" y="6965"/>
                      <a:pt x="4966" y="7049"/>
                    </a:cubicBezTo>
                    <a:lnTo>
                      <a:pt x="5144" y="7049"/>
                    </a:lnTo>
                    <a:cubicBezTo>
                      <a:pt x="5597" y="7049"/>
                      <a:pt x="5847" y="7287"/>
                      <a:pt x="5954" y="7703"/>
                    </a:cubicBezTo>
                    <a:cubicBezTo>
                      <a:pt x="6037" y="8025"/>
                      <a:pt x="6156" y="8335"/>
                      <a:pt x="6263" y="87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05;p35">
                <a:extLst>
                  <a:ext uri="{FF2B5EF4-FFF2-40B4-BE49-F238E27FC236}">
                    <a16:creationId xmlns:a16="http://schemas.microsoft.com/office/drawing/2014/main" id="{FDDFECDA-5FA1-4C78-A068-E21441DE7CF2}"/>
                  </a:ext>
                </a:extLst>
              </p:cNvPr>
              <p:cNvSpPr/>
              <p:nvPr/>
            </p:nvSpPr>
            <p:spPr>
              <a:xfrm>
                <a:off x="1248950" y="2967150"/>
                <a:ext cx="206900" cy="261975"/>
              </a:xfrm>
              <a:custGeom>
                <a:avLst/>
                <a:gdLst/>
                <a:ahLst/>
                <a:cxnLst/>
                <a:rect l="l" t="t" r="r" b="b"/>
                <a:pathLst>
                  <a:path w="8276" h="10479" extrusionOk="0">
                    <a:moveTo>
                      <a:pt x="1" y="4609"/>
                    </a:moveTo>
                    <a:cubicBezTo>
                      <a:pt x="1882" y="2585"/>
                      <a:pt x="6156" y="72"/>
                      <a:pt x="8275" y="1"/>
                    </a:cubicBezTo>
                    <a:cubicBezTo>
                      <a:pt x="7311" y="953"/>
                      <a:pt x="6394" y="1846"/>
                      <a:pt x="6109" y="3168"/>
                    </a:cubicBezTo>
                    <a:cubicBezTo>
                      <a:pt x="5835" y="4418"/>
                      <a:pt x="5739" y="5656"/>
                      <a:pt x="6001" y="6918"/>
                    </a:cubicBezTo>
                    <a:cubicBezTo>
                      <a:pt x="6275" y="8181"/>
                      <a:pt x="6728" y="9371"/>
                      <a:pt x="7549" y="10431"/>
                    </a:cubicBezTo>
                    <a:cubicBezTo>
                      <a:pt x="5561" y="10478"/>
                      <a:pt x="977" y="6811"/>
                      <a:pt x="1" y="46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6;p35">
                <a:extLst>
                  <a:ext uri="{FF2B5EF4-FFF2-40B4-BE49-F238E27FC236}">
                    <a16:creationId xmlns:a16="http://schemas.microsoft.com/office/drawing/2014/main" id="{681D035A-0961-45C9-ACC9-777CCD96BA49}"/>
                  </a:ext>
                </a:extLst>
              </p:cNvPr>
              <p:cNvSpPr/>
              <p:nvPr/>
            </p:nvSpPr>
            <p:spPr>
              <a:xfrm>
                <a:off x="1638000" y="2982650"/>
                <a:ext cx="190800" cy="233075"/>
              </a:xfrm>
              <a:custGeom>
                <a:avLst/>
                <a:gdLst/>
                <a:ahLst/>
                <a:cxnLst/>
                <a:rect l="l" t="t" r="r" b="b"/>
                <a:pathLst>
                  <a:path w="7632" h="9323" extrusionOk="0">
                    <a:moveTo>
                      <a:pt x="1107" y="0"/>
                    </a:moveTo>
                    <a:cubicBezTo>
                      <a:pt x="1691" y="286"/>
                      <a:pt x="2286" y="524"/>
                      <a:pt x="2834" y="857"/>
                    </a:cubicBezTo>
                    <a:cubicBezTo>
                      <a:pt x="3989" y="1548"/>
                      <a:pt x="5179" y="2227"/>
                      <a:pt x="6215" y="3060"/>
                    </a:cubicBezTo>
                    <a:cubicBezTo>
                      <a:pt x="7442" y="4036"/>
                      <a:pt x="7632" y="4036"/>
                      <a:pt x="6406" y="5382"/>
                    </a:cubicBezTo>
                    <a:cubicBezTo>
                      <a:pt x="5715" y="6156"/>
                      <a:pt x="4834" y="6787"/>
                      <a:pt x="3953" y="7358"/>
                    </a:cubicBezTo>
                    <a:cubicBezTo>
                      <a:pt x="2870" y="8037"/>
                      <a:pt x="1691" y="8573"/>
                      <a:pt x="560" y="9168"/>
                    </a:cubicBezTo>
                    <a:cubicBezTo>
                      <a:pt x="441" y="9227"/>
                      <a:pt x="298" y="9251"/>
                      <a:pt x="0" y="9323"/>
                    </a:cubicBezTo>
                    <a:cubicBezTo>
                      <a:pt x="476" y="8275"/>
                      <a:pt x="1036" y="7382"/>
                      <a:pt x="1286" y="6406"/>
                    </a:cubicBezTo>
                    <a:cubicBezTo>
                      <a:pt x="1560" y="5382"/>
                      <a:pt x="1572" y="4262"/>
                      <a:pt x="1607" y="3191"/>
                    </a:cubicBezTo>
                    <a:cubicBezTo>
                      <a:pt x="1631" y="2143"/>
                      <a:pt x="1441" y="1107"/>
                      <a:pt x="976" y="143"/>
                    </a:cubicBezTo>
                    <a:cubicBezTo>
                      <a:pt x="1012" y="83"/>
                      <a:pt x="1048" y="48"/>
                      <a:pt x="1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7;p35">
                <a:extLst>
                  <a:ext uri="{FF2B5EF4-FFF2-40B4-BE49-F238E27FC236}">
                    <a16:creationId xmlns:a16="http://schemas.microsoft.com/office/drawing/2014/main" id="{65C34DBE-B36E-4BB6-B0DA-D541A042CBF0}"/>
                  </a:ext>
                </a:extLst>
              </p:cNvPr>
              <p:cNvSpPr/>
              <p:nvPr/>
            </p:nvSpPr>
            <p:spPr>
              <a:xfrm>
                <a:off x="1467125" y="3022225"/>
                <a:ext cx="108975" cy="139925"/>
              </a:xfrm>
              <a:custGeom>
                <a:avLst/>
                <a:gdLst/>
                <a:ahLst/>
                <a:cxnLst/>
                <a:rect l="l" t="t" r="r" b="b"/>
                <a:pathLst>
                  <a:path w="4359" h="5597" extrusionOk="0">
                    <a:moveTo>
                      <a:pt x="3763" y="5597"/>
                    </a:moveTo>
                    <a:cubicBezTo>
                      <a:pt x="3656" y="5216"/>
                      <a:pt x="3537" y="4906"/>
                      <a:pt x="3466" y="4584"/>
                    </a:cubicBezTo>
                    <a:cubicBezTo>
                      <a:pt x="3358" y="4168"/>
                      <a:pt x="3108" y="3930"/>
                      <a:pt x="2668" y="3930"/>
                    </a:cubicBezTo>
                    <a:lnTo>
                      <a:pt x="2489" y="3930"/>
                    </a:lnTo>
                    <a:cubicBezTo>
                      <a:pt x="1180" y="3858"/>
                      <a:pt x="1180" y="3858"/>
                      <a:pt x="763" y="5085"/>
                    </a:cubicBezTo>
                    <a:cubicBezTo>
                      <a:pt x="715" y="5216"/>
                      <a:pt x="644" y="5346"/>
                      <a:pt x="549" y="5466"/>
                    </a:cubicBezTo>
                    <a:cubicBezTo>
                      <a:pt x="525" y="5501"/>
                      <a:pt x="441" y="5501"/>
                      <a:pt x="370" y="5537"/>
                    </a:cubicBezTo>
                    <a:cubicBezTo>
                      <a:pt x="1" y="5311"/>
                      <a:pt x="168" y="4977"/>
                      <a:pt x="239" y="4704"/>
                    </a:cubicBezTo>
                    <a:cubicBezTo>
                      <a:pt x="489" y="3870"/>
                      <a:pt x="775" y="3037"/>
                      <a:pt x="1037" y="2203"/>
                    </a:cubicBezTo>
                    <a:cubicBezTo>
                      <a:pt x="1215" y="1679"/>
                      <a:pt x="1394" y="1144"/>
                      <a:pt x="1596" y="620"/>
                    </a:cubicBezTo>
                    <a:cubicBezTo>
                      <a:pt x="1811" y="48"/>
                      <a:pt x="2108" y="1"/>
                      <a:pt x="2549" y="429"/>
                    </a:cubicBezTo>
                    <a:cubicBezTo>
                      <a:pt x="3382" y="1263"/>
                      <a:pt x="3620" y="2370"/>
                      <a:pt x="3930" y="3418"/>
                    </a:cubicBezTo>
                    <a:cubicBezTo>
                      <a:pt x="4061" y="3870"/>
                      <a:pt x="4156" y="4334"/>
                      <a:pt x="4275" y="4775"/>
                    </a:cubicBezTo>
                    <a:cubicBezTo>
                      <a:pt x="4359" y="5120"/>
                      <a:pt x="4359" y="5418"/>
                      <a:pt x="3763" y="5597"/>
                    </a:cubicBezTo>
                    <a:close/>
                    <a:moveTo>
                      <a:pt x="2977" y="3096"/>
                    </a:moveTo>
                    <a:cubicBezTo>
                      <a:pt x="2870" y="2275"/>
                      <a:pt x="2751" y="1715"/>
                      <a:pt x="2096" y="1322"/>
                    </a:cubicBezTo>
                    <a:cubicBezTo>
                      <a:pt x="1739" y="1810"/>
                      <a:pt x="1561" y="2334"/>
                      <a:pt x="1489" y="3037"/>
                    </a:cubicBezTo>
                    <a:cubicBezTo>
                      <a:pt x="1989" y="3049"/>
                      <a:pt x="2430" y="3084"/>
                      <a:pt x="2977" y="30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8;p35">
                <a:extLst>
                  <a:ext uri="{FF2B5EF4-FFF2-40B4-BE49-F238E27FC236}">
                    <a16:creationId xmlns:a16="http://schemas.microsoft.com/office/drawing/2014/main" id="{B570BF7A-6218-46CA-AE1A-38BE9961F4AA}"/>
                  </a:ext>
                </a:extLst>
              </p:cNvPr>
              <p:cNvSpPr/>
              <p:nvPr/>
            </p:nvSpPr>
            <p:spPr>
              <a:xfrm>
                <a:off x="1504650" y="3055275"/>
                <a:ext cx="36925" cy="44375"/>
              </a:xfrm>
              <a:custGeom>
                <a:avLst/>
                <a:gdLst/>
                <a:ahLst/>
                <a:cxnLst/>
                <a:rect l="l" t="t" r="r" b="b"/>
                <a:pathLst>
                  <a:path w="1477" h="1775" extrusionOk="0">
                    <a:moveTo>
                      <a:pt x="1476" y="1774"/>
                    </a:moveTo>
                    <a:cubicBezTo>
                      <a:pt x="929" y="1738"/>
                      <a:pt x="488" y="1727"/>
                      <a:pt x="0" y="1715"/>
                    </a:cubicBezTo>
                    <a:cubicBezTo>
                      <a:pt x="72" y="1000"/>
                      <a:pt x="250" y="488"/>
                      <a:pt x="607" y="0"/>
                    </a:cubicBezTo>
                    <a:cubicBezTo>
                      <a:pt x="1250" y="393"/>
                      <a:pt x="1369" y="965"/>
                      <a:pt x="1476" y="177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9;p35">
                <a:extLst>
                  <a:ext uri="{FF2B5EF4-FFF2-40B4-BE49-F238E27FC236}">
                    <a16:creationId xmlns:a16="http://schemas.microsoft.com/office/drawing/2014/main" id="{6E4D22E7-74CB-4155-93C1-4A9829670E3B}"/>
                  </a:ext>
                </a:extLst>
              </p:cNvPr>
              <p:cNvSpPr/>
              <p:nvPr/>
            </p:nvSpPr>
            <p:spPr>
              <a:xfrm>
                <a:off x="1223650" y="2936500"/>
                <a:ext cx="625100" cy="323875"/>
              </a:xfrm>
              <a:custGeom>
                <a:avLst/>
                <a:gdLst/>
                <a:ahLst/>
                <a:cxnLst/>
                <a:rect l="l" t="t" r="r" b="b"/>
                <a:pathLst>
                  <a:path w="25004" h="12955" extrusionOk="0">
                    <a:moveTo>
                      <a:pt x="24932" y="5763"/>
                    </a:moveTo>
                    <a:cubicBezTo>
                      <a:pt x="24837" y="5668"/>
                      <a:pt x="24754" y="5585"/>
                      <a:pt x="24670" y="5513"/>
                    </a:cubicBezTo>
                    <a:cubicBezTo>
                      <a:pt x="24492" y="5335"/>
                      <a:pt x="24313" y="5180"/>
                      <a:pt x="24123" y="5025"/>
                    </a:cubicBezTo>
                    <a:cubicBezTo>
                      <a:pt x="22480" y="3620"/>
                      <a:pt x="20634" y="2418"/>
                      <a:pt x="18646" y="1477"/>
                    </a:cubicBezTo>
                    <a:cubicBezTo>
                      <a:pt x="18467" y="1394"/>
                      <a:pt x="18277" y="1298"/>
                      <a:pt x="18098" y="1215"/>
                    </a:cubicBezTo>
                    <a:cubicBezTo>
                      <a:pt x="16884" y="620"/>
                      <a:pt x="15634" y="1"/>
                      <a:pt x="14181" y="1"/>
                    </a:cubicBezTo>
                    <a:lnTo>
                      <a:pt x="14050" y="1"/>
                    </a:lnTo>
                    <a:cubicBezTo>
                      <a:pt x="13824" y="1"/>
                      <a:pt x="13586" y="24"/>
                      <a:pt x="13288" y="24"/>
                    </a:cubicBezTo>
                    <a:lnTo>
                      <a:pt x="12490" y="24"/>
                    </a:lnTo>
                    <a:cubicBezTo>
                      <a:pt x="11728" y="24"/>
                      <a:pt x="10847" y="36"/>
                      <a:pt x="10002" y="179"/>
                    </a:cubicBezTo>
                    <a:cubicBezTo>
                      <a:pt x="6728" y="798"/>
                      <a:pt x="3727" y="2429"/>
                      <a:pt x="536" y="5299"/>
                    </a:cubicBezTo>
                    <a:cubicBezTo>
                      <a:pt x="13" y="5775"/>
                      <a:pt x="1" y="6061"/>
                      <a:pt x="477" y="6632"/>
                    </a:cubicBezTo>
                    <a:cubicBezTo>
                      <a:pt x="894" y="7121"/>
                      <a:pt x="1346" y="7609"/>
                      <a:pt x="1775" y="8073"/>
                    </a:cubicBezTo>
                    <a:cubicBezTo>
                      <a:pt x="2013" y="8323"/>
                      <a:pt x="2251" y="8573"/>
                      <a:pt x="2477" y="8847"/>
                    </a:cubicBezTo>
                    <a:cubicBezTo>
                      <a:pt x="3763" y="10276"/>
                      <a:pt x="5430" y="11216"/>
                      <a:pt x="7025" y="12026"/>
                    </a:cubicBezTo>
                    <a:cubicBezTo>
                      <a:pt x="7490" y="12264"/>
                      <a:pt x="8014" y="12466"/>
                      <a:pt x="8549" y="12585"/>
                    </a:cubicBezTo>
                    <a:cubicBezTo>
                      <a:pt x="9609" y="12836"/>
                      <a:pt x="10681" y="12955"/>
                      <a:pt x="11728" y="12955"/>
                    </a:cubicBezTo>
                    <a:cubicBezTo>
                      <a:pt x="13086" y="12955"/>
                      <a:pt x="14467" y="12740"/>
                      <a:pt x="15824" y="12359"/>
                    </a:cubicBezTo>
                    <a:cubicBezTo>
                      <a:pt x="17991" y="11716"/>
                      <a:pt x="20122" y="10621"/>
                      <a:pt x="22313" y="8978"/>
                    </a:cubicBezTo>
                    <a:cubicBezTo>
                      <a:pt x="23182" y="8323"/>
                      <a:pt x="24266" y="7406"/>
                      <a:pt x="24968" y="5954"/>
                    </a:cubicBezTo>
                    <a:lnTo>
                      <a:pt x="25004" y="5858"/>
                    </a:lnTo>
                    <a:close/>
                    <a:moveTo>
                      <a:pt x="12550" y="11752"/>
                    </a:moveTo>
                    <a:cubicBezTo>
                      <a:pt x="12264" y="11776"/>
                      <a:pt x="12026" y="11788"/>
                      <a:pt x="11812" y="11788"/>
                    </a:cubicBezTo>
                    <a:lnTo>
                      <a:pt x="11812" y="11788"/>
                    </a:lnTo>
                    <a:cubicBezTo>
                      <a:pt x="11121" y="11788"/>
                      <a:pt x="10538" y="11669"/>
                      <a:pt x="10049" y="11431"/>
                    </a:cubicBezTo>
                    <a:cubicBezTo>
                      <a:pt x="9228" y="11026"/>
                      <a:pt x="8704" y="10526"/>
                      <a:pt x="8395" y="9835"/>
                    </a:cubicBezTo>
                    <a:cubicBezTo>
                      <a:pt x="7680" y="8264"/>
                      <a:pt x="7394" y="6787"/>
                      <a:pt x="7561" y="5299"/>
                    </a:cubicBezTo>
                    <a:cubicBezTo>
                      <a:pt x="7835" y="2906"/>
                      <a:pt x="10216" y="798"/>
                      <a:pt x="12681" y="798"/>
                    </a:cubicBezTo>
                    <a:cubicBezTo>
                      <a:pt x="12871" y="798"/>
                      <a:pt x="13050" y="810"/>
                      <a:pt x="13252" y="834"/>
                    </a:cubicBezTo>
                    <a:lnTo>
                      <a:pt x="13264" y="834"/>
                    </a:lnTo>
                    <a:lnTo>
                      <a:pt x="13371" y="834"/>
                    </a:lnTo>
                    <a:lnTo>
                      <a:pt x="13550" y="834"/>
                    </a:lnTo>
                    <a:lnTo>
                      <a:pt x="13764" y="834"/>
                    </a:lnTo>
                    <a:cubicBezTo>
                      <a:pt x="15693" y="905"/>
                      <a:pt x="17038" y="2179"/>
                      <a:pt x="17217" y="4073"/>
                    </a:cubicBezTo>
                    <a:cubicBezTo>
                      <a:pt x="17300" y="4799"/>
                      <a:pt x="17372" y="5656"/>
                      <a:pt x="17360" y="6489"/>
                    </a:cubicBezTo>
                    <a:cubicBezTo>
                      <a:pt x="17336" y="8109"/>
                      <a:pt x="16503" y="9442"/>
                      <a:pt x="15788" y="10419"/>
                    </a:cubicBezTo>
                    <a:cubicBezTo>
                      <a:pt x="15002" y="11454"/>
                      <a:pt x="13752" y="11645"/>
                      <a:pt x="12550" y="11752"/>
                    </a:cubicBezTo>
                    <a:close/>
                    <a:moveTo>
                      <a:pt x="8895" y="1417"/>
                    </a:moveTo>
                    <a:cubicBezTo>
                      <a:pt x="8025" y="2287"/>
                      <a:pt x="7240" y="3144"/>
                      <a:pt x="6966" y="4370"/>
                    </a:cubicBezTo>
                    <a:cubicBezTo>
                      <a:pt x="6656" y="5835"/>
                      <a:pt x="6632" y="7049"/>
                      <a:pt x="6871" y="8180"/>
                    </a:cubicBezTo>
                    <a:cubicBezTo>
                      <a:pt x="7132" y="9466"/>
                      <a:pt x="7597" y="10561"/>
                      <a:pt x="8252" y="11490"/>
                    </a:cubicBezTo>
                    <a:cubicBezTo>
                      <a:pt x="6251" y="11216"/>
                      <a:pt x="2203" y="8025"/>
                      <a:pt x="1179" y="5870"/>
                    </a:cubicBezTo>
                    <a:cubicBezTo>
                      <a:pt x="2894" y="4073"/>
                      <a:pt x="6704" y="1751"/>
                      <a:pt x="8895" y="1417"/>
                    </a:cubicBezTo>
                    <a:close/>
                    <a:moveTo>
                      <a:pt x="18003" y="10395"/>
                    </a:moveTo>
                    <a:cubicBezTo>
                      <a:pt x="17681" y="10561"/>
                      <a:pt x="17360" y="10716"/>
                      <a:pt x="17050" y="10883"/>
                    </a:cubicBezTo>
                    <a:cubicBezTo>
                      <a:pt x="16991" y="10919"/>
                      <a:pt x="16931" y="10931"/>
                      <a:pt x="16824" y="10942"/>
                    </a:cubicBezTo>
                    <a:cubicBezTo>
                      <a:pt x="16931" y="10716"/>
                      <a:pt x="17050" y="10490"/>
                      <a:pt x="17146" y="10276"/>
                    </a:cubicBezTo>
                    <a:cubicBezTo>
                      <a:pt x="17491" y="9597"/>
                      <a:pt x="17824" y="8966"/>
                      <a:pt x="18003" y="8275"/>
                    </a:cubicBezTo>
                    <a:cubicBezTo>
                      <a:pt x="18265" y="7240"/>
                      <a:pt x="18301" y="6120"/>
                      <a:pt x="18312" y="5037"/>
                    </a:cubicBezTo>
                    <a:cubicBezTo>
                      <a:pt x="18336" y="3953"/>
                      <a:pt x="18134" y="2953"/>
                      <a:pt x="17729" y="2025"/>
                    </a:cubicBezTo>
                    <a:cubicBezTo>
                      <a:pt x="17884" y="2096"/>
                      <a:pt x="18027" y="2156"/>
                      <a:pt x="18181" y="2239"/>
                    </a:cubicBezTo>
                    <a:cubicBezTo>
                      <a:pt x="18562" y="2418"/>
                      <a:pt x="18967" y="2596"/>
                      <a:pt x="19336" y="2810"/>
                    </a:cubicBezTo>
                    <a:cubicBezTo>
                      <a:pt x="19551" y="2930"/>
                      <a:pt x="19753" y="3072"/>
                      <a:pt x="19967" y="3191"/>
                    </a:cubicBezTo>
                    <a:cubicBezTo>
                      <a:pt x="20896" y="3751"/>
                      <a:pt x="21849" y="4334"/>
                      <a:pt x="22706" y="5001"/>
                    </a:cubicBezTo>
                    <a:lnTo>
                      <a:pt x="22908" y="5168"/>
                    </a:lnTo>
                    <a:cubicBezTo>
                      <a:pt x="23373" y="5537"/>
                      <a:pt x="23658" y="5751"/>
                      <a:pt x="23670" y="5954"/>
                    </a:cubicBezTo>
                    <a:cubicBezTo>
                      <a:pt x="23682" y="6180"/>
                      <a:pt x="23432" y="6513"/>
                      <a:pt x="22884" y="7109"/>
                    </a:cubicBezTo>
                    <a:cubicBezTo>
                      <a:pt x="22265" y="7775"/>
                      <a:pt x="21479" y="8406"/>
                      <a:pt x="20456" y="9049"/>
                    </a:cubicBezTo>
                    <a:cubicBezTo>
                      <a:pt x="19646" y="9561"/>
                      <a:pt x="18812" y="9978"/>
                      <a:pt x="18003" y="103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Oval 5">
              <a:extLst>
                <a:ext uri="{FF2B5EF4-FFF2-40B4-BE49-F238E27FC236}">
                  <a16:creationId xmlns:a16="http://schemas.microsoft.com/office/drawing/2014/main" id="{94BD0AC3-1AEF-4E71-8E13-340CBEE81B8F}"/>
                </a:ext>
              </a:extLst>
            </p:cNvPr>
            <p:cNvSpPr/>
            <p:nvPr/>
          </p:nvSpPr>
          <p:spPr>
            <a:xfrm>
              <a:off x="-3602297" y="1528382"/>
              <a:ext cx="3184284" cy="3183652"/>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7">
              <a:extLst>
                <a:ext uri="{FF2B5EF4-FFF2-40B4-BE49-F238E27FC236}">
                  <a16:creationId xmlns:a16="http://schemas.microsoft.com/office/drawing/2014/main" id="{398A26D5-5F24-40EA-A855-45BF73646324}"/>
                </a:ext>
              </a:extLst>
            </p:cNvPr>
            <p:cNvSpPr/>
            <p:nvPr/>
          </p:nvSpPr>
          <p:spPr>
            <a:xfrm>
              <a:off x="-3333384" y="1978510"/>
              <a:ext cx="2714625" cy="2130425"/>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8">
              <a:extLst>
                <a:ext uri="{FF2B5EF4-FFF2-40B4-BE49-F238E27FC236}">
                  <a16:creationId xmlns:a16="http://schemas.microsoft.com/office/drawing/2014/main" id="{F0E13F02-21D9-4BA0-9116-E02E6EC33D3F}"/>
                </a:ext>
              </a:extLst>
            </p:cNvPr>
            <p:cNvSpPr/>
            <p:nvPr/>
          </p:nvSpPr>
          <p:spPr>
            <a:xfrm>
              <a:off x="-1228478" y="2113506"/>
              <a:ext cx="427928" cy="492474"/>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F7D7540A-239D-414B-897D-151842C75E60}"/>
                </a:ext>
              </a:extLst>
            </p:cNvPr>
            <p:cNvGrpSpPr/>
            <p:nvPr/>
          </p:nvGrpSpPr>
          <p:grpSpPr>
            <a:xfrm>
              <a:off x="-2373102" y="2524096"/>
              <a:ext cx="492747" cy="482717"/>
              <a:chOff x="4307387" y="2033964"/>
              <a:chExt cx="492747" cy="482717"/>
            </a:xfrm>
          </p:grpSpPr>
          <p:sp>
            <p:nvSpPr>
              <p:cNvPr id="11" name="Rectangle 10">
                <a:extLst>
                  <a:ext uri="{FF2B5EF4-FFF2-40B4-BE49-F238E27FC236}">
                    <a16:creationId xmlns:a16="http://schemas.microsoft.com/office/drawing/2014/main" id="{DFF092CC-B744-4674-B605-13E9A02011DB}"/>
                  </a:ext>
                </a:extLst>
              </p:cNvPr>
              <p:cNvSpPr/>
              <p:nvPr/>
            </p:nvSpPr>
            <p:spPr>
              <a:xfrm>
                <a:off x="4307387" y="2033964"/>
                <a:ext cx="492747" cy="482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50ACDC-D7D4-4FC4-BEDD-344463ED0E8C}"/>
                  </a:ext>
                </a:extLst>
              </p:cNvPr>
              <p:cNvSpPr/>
              <p:nvPr/>
            </p:nvSpPr>
            <p:spPr>
              <a:xfrm>
                <a:off x="4451323" y="2173759"/>
                <a:ext cx="209434" cy="204240"/>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10">
              <a:extLst>
                <a:ext uri="{FF2B5EF4-FFF2-40B4-BE49-F238E27FC236}">
                  <a16:creationId xmlns:a16="http://schemas.microsoft.com/office/drawing/2014/main" id="{5C5BD5AE-CA7F-40D7-BF1D-C323336B0C8C}"/>
                </a:ext>
              </a:extLst>
            </p:cNvPr>
            <p:cNvSpPr/>
            <p:nvPr/>
          </p:nvSpPr>
          <p:spPr>
            <a:xfrm>
              <a:off x="-2466288" y="3666203"/>
              <a:ext cx="266700" cy="311944"/>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C3F42D6D-E405-4340-A389-FDBC2A1C8601}"/>
              </a:ext>
            </a:extLst>
          </p:cNvPr>
          <p:cNvSpPr txBox="1"/>
          <p:nvPr/>
        </p:nvSpPr>
        <p:spPr>
          <a:xfrm>
            <a:off x="571094" y="454039"/>
            <a:ext cx="8516462" cy="1642566"/>
          </a:xfrm>
          <a:prstGeom prst="rect">
            <a:avLst/>
          </a:prstGeom>
          <a:noFill/>
        </p:spPr>
        <p:txBody>
          <a:bodyPr wrap="square" rtlCol="0">
            <a:spAutoFit/>
          </a:bodyPr>
          <a:lstStyle/>
          <a:p>
            <a:pPr>
              <a:lnSpc>
                <a:spcPct val="150000"/>
              </a:lnSpc>
            </a:pPr>
            <a:r>
              <a:rPr lang="en-US" sz="2400" b="1" dirty="0">
                <a:solidFill>
                  <a:srgbClr val="00A651"/>
                </a:solidFill>
              </a:rPr>
              <a:t>         </a:t>
            </a:r>
            <a:r>
              <a:rPr lang="en-US" sz="2400" b="1" dirty="0" err="1">
                <a:solidFill>
                  <a:srgbClr val="00A651"/>
                </a:solidFill>
              </a:rPr>
              <a:t>Hoạt</a:t>
            </a:r>
            <a:r>
              <a:rPr lang="en-US" sz="2400" b="1" dirty="0">
                <a:solidFill>
                  <a:srgbClr val="00A651"/>
                </a:solidFill>
              </a:rPr>
              <a:t> </a:t>
            </a:r>
            <a:r>
              <a:rPr lang="en-US" sz="2400" b="1" dirty="0" err="1">
                <a:solidFill>
                  <a:srgbClr val="00A651"/>
                </a:solidFill>
              </a:rPr>
              <a:t>động</a:t>
            </a:r>
            <a:r>
              <a:rPr lang="en-US" sz="2400" b="1" dirty="0">
                <a:solidFill>
                  <a:srgbClr val="00A651"/>
                </a:solidFill>
              </a:rPr>
              <a:t> </a:t>
            </a:r>
            <a:r>
              <a:rPr lang="en-US" sz="2400" b="1" dirty="0" err="1">
                <a:solidFill>
                  <a:srgbClr val="00A651"/>
                </a:solidFill>
              </a:rPr>
              <a:t>sau</a:t>
            </a:r>
            <a:r>
              <a:rPr lang="en-US" sz="2400" b="1" dirty="0">
                <a:solidFill>
                  <a:srgbClr val="00A651"/>
                </a:solidFill>
              </a:rPr>
              <a:t> </a:t>
            </a:r>
            <a:r>
              <a:rPr lang="en-US" sz="2400" b="1" dirty="0" err="1">
                <a:solidFill>
                  <a:srgbClr val="00A651"/>
                </a:solidFill>
              </a:rPr>
              <a:t>giờ</a:t>
            </a:r>
            <a:r>
              <a:rPr lang="en-US" sz="2400" b="1" dirty="0">
                <a:solidFill>
                  <a:srgbClr val="00A651"/>
                </a:solidFill>
              </a:rPr>
              <a:t> </a:t>
            </a:r>
            <a:r>
              <a:rPr lang="en-US" sz="2400" b="1" dirty="0" err="1">
                <a:solidFill>
                  <a:srgbClr val="00A651"/>
                </a:solidFill>
              </a:rPr>
              <a:t>học</a:t>
            </a:r>
            <a:endParaRPr lang="en-US" sz="2400" b="1" dirty="0">
              <a:solidFill>
                <a:srgbClr val="00A651"/>
              </a:solidFill>
            </a:endParaRPr>
          </a:p>
          <a:p>
            <a:pPr>
              <a:lnSpc>
                <a:spcPct val="150000"/>
              </a:lnSpc>
            </a:pPr>
            <a:r>
              <a:rPr lang="en-US" sz="2300" dirty="0" err="1">
                <a:solidFill>
                  <a:schemeClr val="tx2">
                    <a:lumMod val="10000"/>
                  </a:schemeClr>
                </a:solidFill>
              </a:rPr>
              <a:t>Kể</a:t>
            </a:r>
            <a:r>
              <a:rPr lang="en-US" sz="2300" dirty="0">
                <a:solidFill>
                  <a:schemeClr val="tx2">
                    <a:lumMod val="10000"/>
                  </a:schemeClr>
                </a:solidFill>
              </a:rPr>
              <a:t> </a:t>
            </a:r>
            <a:r>
              <a:rPr lang="en-US" sz="2300" dirty="0" err="1">
                <a:solidFill>
                  <a:schemeClr val="tx2">
                    <a:lumMod val="10000"/>
                  </a:schemeClr>
                </a:solidFill>
              </a:rPr>
              <a:t>với</a:t>
            </a:r>
            <a:r>
              <a:rPr lang="en-US" sz="2300" dirty="0">
                <a:solidFill>
                  <a:schemeClr val="tx2">
                    <a:lumMod val="10000"/>
                  </a:schemeClr>
                </a:solidFill>
              </a:rPr>
              <a:t> </a:t>
            </a:r>
            <a:r>
              <a:rPr lang="en-US" sz="2300" dirty="0" err="1">
                <a:solidFill>
                  <a:schemeClr val="tx2">
                    <a:lumMod val="10000"/>
                  </a:schemeClr>
                </a:solidFill>
              </a:rPr>
              <a:t>bố</a:t>
            </a:r>
            <a:r>
              <a:rPr lang="en-US" sz="2300" dirty="0">
                <a:solidFill>
                  <a:schemeClr val="tx2">
                    <a:lumMod val="10000"/>
                  </a:schemeClr>
                </a:solidFill>
              </a:rPr>
              <a:t> </a:t>
            </a:r>
            <a:r>
              <a:rPr lang="en-US" sz="2300" dirty="0" err="1">
                <a:solidFill>
                  <a:schemeClr val="tx2">
                    <a:lumMod val="10000"/>
                  </a:schemeClr>
                </a:solidFill>
              </a:rPr>
              <a:t>mẹ</a:t>
            </a:r>
            <a:r>
              <a:rPr lang="en-US" sz="2300" dirty="0">
                <a:solidFill>
                  <a:schemeClr val="tx2">
                    <a:lumMod val="10000"/>
                  </a:schemeClr>
                </a:solidFill>
              </a:rPr>
              <a:t> </a:t>
            </a:r>
            <a:r>
              <a:rPr lang="en-US" sz="2300" dirty="0" err="1">
                <a:solidFill>
                  <a:schemeClr val="tx2">
                    <a:lumMod val="10000"/>
                  </a:schemeClr>
                </a:solidFill>
              </a:rPr>
              <a:t>về</a:t>
            </a:r>
            <a:r>
              <a:rPr lang="en-US" sz="2300" dirty="0">
                <a:solidFill>
                  <a:schemeClr val="tx2">
                    <a:lumMod val="10000"/>
                  </a:schemeClr>
                </a:solidFill>
              </a:rPr>
              <a:t> </a:t>
            </a:r>
            <a:r>
              <a:rPr lang="en-US" sz="2300" dirty="0" err="1">
                <a:solidFill>
                  <a:schemeClr val="tx2">
                    <a:lumMod val="10000"/>
                  </a:schemeClr>
                </a:solidFill>
              </a:rPr>
              <a:t>việc</a:t>
            </a:r>
            <a:r>
              <a:rPr lang="en-US" sz="2300" dirty="0">
                <a:solidFill>
                  <a:schemeClr val="tx2">
                    <a:lumMod val="10000"/>
                  </a:schemeClr>
                </a:solidFill>
              </a:rPr>
              <a:t> </a:t>
            </a:r>
            <a:r>
              <a:rPr lang="en-US" sz="2300" dirty="0" err="1">
                <a:solidFill>
                  <a:schemeClr val="tx2">
                    <a:lumMod val="10000"/>
                  </a:schemeClr>
                </a:solidFill>
              </a:rPr>
              <a:t>giải</a:t>
            </a:r>
            <a:r>
              <a:rPr lang="en-US" sz="2300" dirty="0">
                <a:solidFill>
                  <a:schemeClr val="tx2">
                    <a:lumMod val="10000"/>
                  </a:schemeClr>
                </a:solidFill>
              </a:rPr>
              <a:t> </a:t>
            </a:r>
            <a:r>
              <a:rPr lang="en-US" sz="2300" dirty="0" err="1">
                <a:solidFill>
                  <a:schemeClr val="tx2">
                    <a:lumMod val="10000"/>
                  </a:schemeClr>
                </a:solidFill>
              </a:rPr>
              <a:t>quyết</a:t>
            </a:r>
            <a:r>
              <a:rPr lang="en-US" sz="2300" dirty="0">
                <a:solidFill>
                  <a:schemeClr val="tx2">
                    <a:lumMod val="10000"/>
                  </a:schemeClr>
                </a:solidFill>
              </a:rPr>
              <a:t> </a:t>
            </a:r>
            <a:r>
              <a:rPr lang="en-US" sz="2300" dirty="0" err="1">
                <a:solidFill>
                  <a:schemeClr val="tx2">
                    <a:lumMod val="10000"/>
                  </a:schemeClr>
                </a:solidFill>
              </a:rPr>
              <a:t>mâu</a:t>
            </a:r>
            <a:r>
              <a:rPr lang="en-US" sz="2300" dirty="0">
                <a:solidFill>
                  <a:schemeClr val="tx2">
                    <a:lumMod val="10000"/>
                  </a:schemeClr>
                </a:solidFill>
              </a:rPr>
              <a:t> </a:t>
            </a:r>
            <a:r>
              <a:rPr lang="en-US" sz="2300" dirty="0" err="1">
                <a:solidFill>
                  <a:schemeClr val="tx2">
                    <a:lumMod val="10000"/>
                  </a:schemeClr>
                </a:solidFill>
              </a:rPr>
              <a:t>thuẫn</a:t>
            </a:r>
            <a:r>
              <a:rPr lang="en-US" sz="2300" dirty="0">
                <a:solidFill>
                  <a:schemeClr val="tx2">
                    <a:lumMod val="10000"/>
                  </a:schemeClr>
                </a:solidFill>
              </a:rPr>
              <a:t> </a:t>
            </a:r>
            <a:r>
              <a:rPr lang="en-US" sz="2300" dirty="0" err="1">
                <a:solidFill>
                  <a:schemeClr val="tx2">
                    <a:lumMod val="10000"/>
                  </a:schemeClr>
                </a:solidFill>
              </a:rPr>
              <a:t>của</a:t>
            </a:r>
            <a:r>
              <a:rPr lang="en-US" sz="2300" dirty="0">
                <a:solidFill>
                  <a:schemeClr val="tx2">
                    <a:lumMod val="10000"/>
                  </a:schemeClr>
                </a:solidFill>
              </a:rPr>
              <a:t> </a:t>
            </a:r>
            <a:r>
              <a:rPr lang="en-US" sz="2300" dirty="0" err="1">
                <a:solidFill>
                  <a:schemeClr val="tx2">
                    <a:lumMod val="10000"/>
                  </a:schemeClr>
                </a:solidFill>
              </a:rPr>
              <a:t>em</a:t>
            </a:r>
            <a:r>
              <a:rPr lang="en-US" sz="2300" dirty="0">
                <a:solidFill>
                  <a:schemeClr val="tx2">
                    <a:lumMod val="10000"/>
                  </a:schemeClr>
                </a:solidFill>
              </a:rPr>
              <a:t> </a:t>
            </a:r>
            <a:r>
              <a:rPr lang="en-US" sz="2300" dirty="0" err="1">
                <a:solidFill>
                  <a:schemeClr val="tx2">
                    <a:lumMod val="10000"/>
                  </a:schemeClr>
                </a:solidFill>
              </a:rPr>
              <a:t>hoặc</a:t>
            </a:r>
            <a:r>
              <a:rPr lang="en-US" sz="2300" dirty="0">
                <a:solidFill>
                  <a:schemeClr val="tx2">
                    <a:lumMod val="10000"/>
                  </a:schemeClr>
                </a:solidFill>
              </a:rPr>
              <a:t> </a:t>
            </a:r>
            <a:r>
              <a:rPr lang="en-US" sz="2300" dirty="0" err="1">
                <a:solidFill>
                  <a:schemeClr val="tx2">
                    <a:lumMod val="10000"/>
                  </a:schemeClr>
                </a:solidFill>
              </a:rPr>
              <a:t>của</a:t>
            </a:r>
            <a:r>
              <a:rPr lang="en-US" sz="2300" dirty="0">
                <a:solidFill>
                  <a:schemeClr val="tx2">
                    <a:lumMod val="10000"/>
                  </a:schemeClr>
                </a:solidFill>
              </a:rPr>
              <a:t> </a:t>
            </a:r>
            <a:r>
              <a:rPr lang="en-US" sz="2300" dirty="0" err="1">
                <a:solidFill>
                  <a:schemeClr val="tx2">
                    <a:lumMod val="10000"/>
                  </a:schemeClr>
                </a:solidFill>
              </a:rPr>
              <a:t>bạn</a:t>
            </a:r>
            <a:r>
              <a:rPr lang="en-US" sz="2300" dirty="0">
                <a:solidFill>
                  <a:schemeClr val="tx2">
                    <a:lumMod val="10000"/>
                  </a:schemeClr>
                </a:solidFill>
              </a:rPr>
              <a:t> </a:t>
            </a:r>
            <a:r>
              <a:rPr lang="en-US" sz="2300" dirty="0" err="1">
                <a:solidFill>
                  <a:schemeClr val="tx2">
                    <a:lumMod val="10000"/>
                  </a:schemeClr>
                </a:solidFill>
              </a:rPr>
              <a:t>bè</a:t>
            </a:r>
            <a:r>
              <a:rPr lang="en-US" sz="2300" dirty="0">
                <a:solidFill>
                  <a:schemeClr val="tx2">
                    <a:lumMod val="10000"/>
                  </a:schemeClr>
                </a:solidFill>
              </a:rPr>
              <a:t> ở </a:t>
            </a:r>
            <a:r>
              <a:rPr lang="en-US" sz="2300" dirty="0" err="1">
                <a:solidFill>
                  <a:schemeClr val="tx2">
                    <a:lumMod val="10000"/>
                  </a:schemeClr>
                </a:solidFill>
              </a:rPr>
              <a:t>lớp</a:t>
            </a:r>
            <a:r>
              <a:rPr lang="en-US" sz="2300" dirty="0">
                <a:solidFill>
                  <a:schemeClr val="tx2">
                    <a:lumMod val="10000"/>
                  </a:schemeClr>
                </a:solidFill>
              </a:rPr>
              <a:t>.</a:t>
            </a:r>
          </a:p>
        </p:txBody>
      </p:sp>
      <p:pic>
        <p:nvPicPr>
          <p:cNvPr id="35" name="Picture 34">
            <a:extLst>
              <a:ext uri="{FF2B5EF4-FFF2-40B4-BE49-F238E27FC236}">
                <a16:creationId xmlns:a16="http://schemas.microsoft.com/office/drawing/2014/main" id="{E1E31964-FD7E-49E0-A2BF-E140EC3CDF30}"/>
              </a:ext>
            </a:extLst>
          </p:cNvPr>
          <p:cNvPicPr>
            <a:picLocks noChangeAspect="1"/>
          </p:cNvPicPr>
          <p:nvPr/>
        </p:nvPicPr>
        <p:blipFill>
          <a:blip r:embed="rId3"/>
          <a:stretch>
            <a:fillRect/>
          </a:stretch>
        </p:blipFill>
        <p:spPr>
          <a:xfrm>
            <a:off x="2953226" y="1700452"/>
            <a:ext cx="5370159" cy="309428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07743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wipe(left)">
                                      <p:cBhvr>
                                        <p:cTn id="12" dur="500"/>
                                        <p:tgtEl>
                                          <p:spTgt spid="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xEl>
                                              <p:pRg st="1" end="1"/>
                                            </p:txEl>
                                          </p:spTgt>
                                        </p:tgtEl>
                                        <p:attrNameLst>
                                          <p:attrName>style.visibility</p:attrName>
                                        </p:attrNameLst>
                                      </p:cBhvr>
                                      <p:to>
                                        <p:strVal val="visible"/>
                                      </p:to>
                                    </p:set>
                                    <p:animEffect transition="in" filter="wipe(left)">
                                      <p:cBhvr>
                                        <p:cTn id="17" dur="500"/>
                                        <p:tgtEl>
                                          <p:spTgt spid="3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7BDFFF-8F3F-4BBE-9475-9B7751005B2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35828" y="153862"/>
            <a:ext cx="1000265" cy="933580"/>
          </a:xfrm>
          <a:prstGeom prst="rect">
            <a:avLst/>
          </a:prstGeom>
        </p:spPr>
      </p:pic>
      <p:sp>
        <p:nvSpPr>
          <p:cNvPr id="3" name="TextBox 2">
            <a:extLst>
              <a:ext uri="{FF2B5EF4-FFF2-40B4-BE49-F238E27FC236}">
                <a16:creationId xmlns:a16="http://schemas.microsoft.com/office/drawing/2014/main" id="{55479545-18A4-47D8-9364-DB92FA94AFC6}"/>
              </a:ext>
            </a:extLst>
          </p:cNvPr>
          <p:cNvSpPr txBox="1"/>
          <p:nvPr/>
        </p:nvSpPr>
        <p:spPr>
          <a:xfrm>
            <a:off x="800199" y="385587"/>
            <a:ext cx="3117045" cy="470129"/>
          </a:xfrm>
          <a:prstGeom prst="rect">
            <a:avLst/>
          </a:prstGeom>
          <a:noFill/>
        </p:spPr>
        <p:txBody>
          <a:bodyPr wrap="square" rtlCol="0">
            <a:spAutoFit/>
          </a:bodyPr>
          <a:lstStyle/>
          <a:p>
            <a:pPr>
              <a:lnSpc>
                <a:spcPts val="3200"/>
              </a:lnSpc>
            </a:pPr>
            <a:r>
              <a:rPr lang="en-US" sz="2400" b="1" dirty="0">
                <a:solidFill>
                  <a:srgbClr val="00A651"/>
                </a:solidFill>
              </a:rPr>
              <a:t>         </a:t>
            </a:r>
            <a:r>
              <a:rPr lang="en-US" sz="2400" b="1" dirty="0" err="1">
                <a:solidFill>
                  <a:srgbClr val="05A8E8"/>
                </a:solidFill>
              </a:rPr>
              <a:t>Sinh</a:t>
            </a:r>
            <a:r>
              <a:rPr lang="en-US" sz="2400" b="1" dirty="0">
                <a:solidFill>
                  <a:srgbClr val="05A8E8"/>
                </a:solidFill>
              </a:rPr>
              <a:t> </a:t>
            </a:r>
            <a:r>
              <a:rPr lang="en-US" sz="2400" b="1" dirty="0" err="1">
                <a:solidFill>
                  <a:srgbClr val="05A8E8"/>
                </a:solidFill>
              </a:rPr>
              <a:t>hoạt</a:t>
            </a:r>
            <a:r>
              <a:rPr lang="en-US" sz="2400" b="1" dirty="0">
                <a:solidFill>
                  <a:srgbClr val="05A8E8"/>
                </a:solidFill>
              </a:rPr>
              <a:t> </a:t>
            </a:r>
            <a:r>
              <a:rPr lang="en-US" sz="2400" b="1" dirty="0" err="1">
                <a:solidFill>
                  <a:srgbClr val="05A8E8"/>
                </a:solidFill>
              </a:rPr>
              <a:t>lớp</a:t>
            </a:r>
            <a:endParaRPr lang="en-US" sz="2400" dirty="0">
              <a:solidFill>
                <a:schemeClr val="tx2">
                  <a:lumMod val="10000"/>
                </a:schemeClr>
              </a:solidFill>
            </a:endParaRPr>
          </a:p>
        </p:txBody>
      </p:sp>
      <p:sp>
        <p:nvSpPr>
          <p:cNvPr id="5" name="TextBox 4">
            <a:extLst>
              <a:ext uri="{FF2B5EF4-FFF2-40B4-BE49-F238E27FC236}">
                <a16:creationId xmlns:a16="http://schemas.microsoft.com/office/drawing/2014/main" id="{BCB9476F-E61F-433C-BCC4-EC688D73AE0E}"/>
              </a:ext>
            </a:extLst>
          </p:cNvPr>
          <p:cNvSpPr txBox="1"/>
          <p:nvPr/>
        </p:nvSpPr>
        <p:spPr>
          <a:xfrm>
            <a:off x="535828" y="1053574"/>
            <a:ext cx="4532883" cy="1701235"/>
          </a:xfrm>
          <a:prstGeom prst="rect">
            <a:avLst/>
          </a:prstGeom>
          <a:noFill/>
        </p:spPr>
        <p:txBody>
          <a:bodyPr wrap="square">
            <a:spAutoFit/>
          </a:bodyPr>
          <a:lstStyle/>
          <a:p>
            <a:pPr>
              <a:lnSpc>
                <a:spcPts val="3200"/>
              </a:lnSpc>
            </a:pPr>
            <a:r>
              <a:rPr lang="en-US" sz="2400" dirty="0">
                <a:solidFill>
                  <a:schemeClr val="tx2">
                    <a:lumMod val="10000"/>
                  </a:schemeClr>
                </a:solidFill>
              </a:rPr>
              <a:t>1. </a:t>
            </a:r>
            <a:r>
              <a:rPr lang="en-US" sz="2400" dirty="0" err="1">
                <a:solidFill>
                  <a:schemeClr val="tx2">
                    <a:lumMod val="10000"/>
                  </a:schemeClr>
                </a:solidFill>
              </a:rPr>
              <a:t>Chơi</a:t>
            </a:r>
            <a:r>
              <a:rPr lang="en-US" sz="2400" dirty="0">
                <a:solidFill>
                  <a:schemeClr val="tx2">
                    <a:lumMod val="10000"/>
                  </a:schemeClr>
                </a:solidFill>
              </a:rPr>
              <a:t> </a:t>
            </a:r>
            <a:r>
              <a:rPr lang="en-US" sz="2400" dirty="0" err="1">
                <a:solidFill>
                  <a:schemeClr val="tx2">
                    <a:lumMod val="10000"/>
                  </a:schemeClr>
                </a:solidFill>
              </a:rPr>
              <a:t>trò</a:t>
            </a:r>
            <a:r>
              <a:rPr lang="en-US" sz="2400" dirty="0">
                <a:solidFill>
                  <a:schemeClr val="tx2">
                    <a:lumMod val="10000"/>
                  </a:schemeClr>
                </a:solidFill>
              </a:rPr>
              <a:t> </a:t>
            </a:r>
            <a:r>
              <a:rPr lang="en-US" sz="2400" i="1" dirty="0" err="1">
                <a:solidFill>
                  <a:schemeClr val="tx2">
                    <a:lumMod val="10000"/>
                  </a:schemeClr>
                </a:solidFill>
              </a:rPr>
              <a:t>Đồ</a:t>
            </a:r>
            <a:r>
              <a:rPr lang="en-US" sz="2400" i="1" dirty="0">
                <a:solidFill>
                  <a:schemeClr val="tx2">
                    <a:lumMod val="10000"/>
                  </a:schemeClr>
                </a:solidFill>
              </a:rPr>
              <a:t>! … </a:t>
            </a:r>
            <a:r>
              <a:rPr lang="en-US" sz="2400" i="1" dirty="0" err="1">
                <a:solidFill>
                  <a:schemeClr val="tx2">
                    <a:lumMod val="10000"/>
                  </a:schemeClr>
                </a:solidFill>
              </a:rPr>
              <a:t>Cứu</a:t>
            </a:r>
            <a:r>
              <a:rPr lang="en-US" sz="2400" i="1" dirty="0">
                <a:solidFill>
                  <a:schemeClr val="tx2">
                    <a:lumMod val="10000"/>
                  </a:schemeClr>
                </a:solidFill>
              </a:rPr>
              <a:t>!</a:t>
            </a:r>
          </a:p>
          <a:p>
            <a:pPr marL="342900" indent="-342900">
              <a:lnSpc>
                <a:spcPts val="3200"/>
              </a:lnSpc>
              <a:buFontTx/>
              <a:buChar char="-"/>
            </a:pPr>
            <a:r>
              <a:rPr lang="en-US" sz="2400" dirty="0">
                <a:solidFill>
                  <a:schemeClr val="tx2">
                    <a:lumMod val="10000"/>
                  </a:schemeClr>
                </a:solidFill>
              </a:rPr>
              <a:t>Nghe </a:t>
            </a:r>
            <a:r>
              <a:rPr lang="en-US" sz="2400" dirty="0" err="1">
                <a:solidFill>
                  <a:schemeClr val="tx2">
                    <a:lumMod val="10000"/>
                  </a:schemeClr>
                </a:solidFill>
              </a:rPr>
              <a:t>hướng</a:t>
            </a:r>
            <a:r>
              <a:rPr lang="en-US" sz="2400" dirty="0">
                <a:solidFill>
                  <a:schemeClr val="tx2">
                    <a:lumMod val="10000"/>
                  </a:schemeClr>
                </a:solidFill>
              </a:rPr>
              <a:t> </a:t>
            </a:r>
            <a:r>
              <a:rPr lang="en-US" sz="2400" dirty="0" err="1">
                <a:solidFill>
                  <a:schemeClr val="tx2">
                    <a:lumMod val="10000"/>
                  </a:schemeClr>
                </a:solidFill>
              </a:rPr>
              <a:t>dẫn</a:t>
            </a:r>
            <a:r>
              <a:rPr lang="en-US" sz="2400" dirty="0">
                <a:solidFill>
                  <a:schemeClr val="tx2">
                    <a:lumMod val="10000"/>
                  </a:schemeClr>
                </a:solidFill>
              </a:rPr>
              <a:t> </a:t>
            </a:r>
            <a:r>
              <a:rPr lang="en-US" sz="2400" dirty="0" err="1">
                <a:solidFill>
                  <a:schemeClr val="tx2">
                    <a:lumMod val="10000"/>
                  </a:schemeClr>
                </a:solidFill>
              </a:rPr>
              <a:t>cách</a:t>
            </a:r>
            <a:r>
              <a:rPr lang="en-US" sz="2400" dirty="0">
                <a:solidFill>
                  <a:schemeClr val="tx2">
                    <a:lumMod val="10000"/>
                  </a:schemeClr>
                </a:solidFill>
              </a:rPr>
              <a:t> </a:t>
            </a:r>
            <a:r>
              <a:rPr lang="en-US" sz="2400" dirty="0" err="1">
                <a:solidFill>
                  <a:schemeClr val="tx2">
                    <a:lumMod val="10000"/>
                  </a:schemeClr>
                </a:solidFill>
              </a:rPr>
              <a:t>chơi</a:t>
            </a:r>
            <a:r>
              <a:rPr lang="en-US" sz="2400" dirty="0">
                <a:solidFill>
                  <a:schemeClr val="tx2">
                    <a:lumMod val="10000"/>
                  </a:schemeClr>
                </a:solidFill>
              </a:rPr>
              <a:t>.</a:t>
            </a:r>
          </a:p>
          <a:p>
            <a:pPr marL="342900" indent="-342900">
              <a:lnSpc>
                <a:spcPts val="3200"/>
              </a:lnSpc>
              <a:buFontTx/>
              <a:buChar char="-"/>
            </a:pPr>
            <a:r>
              <a:rPr lang="en-US" sz="2400" dirty="0" err="1">
                <a:solidFill>
                  <a:schemeClr val="tx2">
                    <a:lumMod val="10000"/>
                  </a:schemeClr>
                </a:solidFill>
              </a:rPr>
              <a:t>Chọn</a:t>
            </a:r>
            <a:r>
              <a:rPr lang="en-US" sz="2400" dirty="0">
                <a:solidFill>
                  <a:schemeClr val="tx2">
                    <a:lumMod val="10000"/>
                  </a:schemeClr>
                </a:solidFill>
              </a:rPr>
              <a:t> </a:t>
            </a:r>
            <a:r>
              <a:rPr lang="en-US" sz="2400" dirty="0" err="1">
                <a:solidFill>
                  <a:schemeClr val="tx2">
                    <a:lumMod val="10000"/>
                  </a:schemeClr>
                </a:solidFill>
              </a:rPr>
              <a:t>người</a:t>
            </a:r>
            <a:r>
              <a:rPr lang="en-US" sz="2400" dirty="0">
                <a:solidFill>
                  <a:schemeClr val="tx2">
                    <a:lumMod val="10000"/>
                  </a:schemeClr>
                </a:solidFill>
              </a:rPr>
              <a:t> </a:t>
            </a:r>
            <a:r>
              <a:rPr lang="en-US" sz="2400" dirty="0" err="1">
                <a:solidFill>
                  <a:schemeClr val="tx2">
                    <a:lumMod val="10000"/>
                  </a:schemeClr>
                </a:solidFill>
              </a:rPr>
              <a:t>đuổi</a:t>
            </a:r>
            <a:r>
              <a:rPr lang="en-US" sz="2400" dirty="0">
                <a:solidFill>
                  <a:schemeClr val="tx2">
                    <a:lumMod val="10000"/>
                  </a:schemeClr>
                </a:solidFill>
              </a:rPr>
              <a:t> </a:t>
            </a:r>
            <a:r>
              <a:rPr lang="en-US" sz="2400" dirty="0" err="1">
                <a:solidFill>
                  <a:schemeClr val="tx2">
                    <a:lumMod val="10000"/>
                  </a:schemeClr>
                </a:solidFill>
              </a:rPr>
              <a:t>bắt</a:t>
            </a:r>
            <a:r>
              <a:rPr lang="en-US" sz="2400" dirty="0">
                <a:solidFill>
                  <a:schemeClr val="tx2">
                    <a:lumMod val="10000"/>
                  </a:schemeClr>
                </a:solidFill>
              </a:rPr>
              <a:t>.</a:t>
            </a:r>
          </a:p>
          <a:p>
            <a:pPr marL="342900" indent="-342900">
              <a:lnSpc>
                <a:spcPts val="3200"/>
              </a:lnSpc>
              <a:buFontTx/>
              <a:buChar char="-"/>
            </a:pPr>
            <a:r>
              <a:rPr lang="en-US" sz="2400" dirty="0" err="1">
                <a:solidFill>
                  <a:schemeClr val="tx2">
                    <a:lumMod val="10000"/>
                  </a:schemeClr>
                </a:solidFill>
              </a:rPr>
              <a:t>Chơi</a:t>
            </a:r>
            <a:r>
              <a:rPr lang="en-US" sz="2400" dirty="0">
                <a:solidFill>
                  <a:schemeClr val="tx2">
                    <a:lumMod val="10000"/>
                  </a:schemeClr>
                </a:solidFill>
              </a:rPr>
              <a:t> </a:t>
            </a:r>
            <a:r>
              <a:rPr lang="en-US" sz="2400" dirty="0" err="1">
                <a:solidFill>
                  <a:schemeClr val="tx2">
                    <a:lumMod val="10000"/>
                  </a:schemeClr>
                </a:solidFill>
              </a:rPr>
              <a:t>trò</a:t>
            </a:r>
            <a:r>
              <a:rPr lang="en-US" sz="2400" dirty="0">
                <a:solidFill>
                  <a:schemeClr val="tx2">
                    <a:lumMod val="10000"/>
                  </a:schemeClr>
                </a:solidFill>
              </a:rPr>
              <a:t> </a:t>
            </a:r>
            <a:r>
              <a:rPr lang="en-US" sz="2400" dirty="0" err="1">
                <a:solidFill>
                  <a:schemeClr val="tx2">
                    <a:lumMod val="10000"/>
                  </a:schemeClr>
                </a:solidFill>
              </a:rPr>
              <a:t>chơi</a:t>
            </a:r>
            <a:r>
              <a:rPr lang="en-US" sz="2400" dirty="0">
                <a:solidFill>
                  <a:schemeClr val="tx2">
                    <a:lumMod val="10000"/>
                  </a:schemeClr>
                </a:solidFill>
              </a:rPr>
              <a:t>.</a:t>
            </a:r>
          </a:p>
        </p:txBody>
      </p:sp>
      <p:grpSp>
        <p:nvGrpSpPr>
          <p:cNvPr id="10" name="Group 9">
            <a:extLst>
              <a:ext uri="{FF2B5EF4-FFF2-40B4-BE49-F238E27FC236}">
                <a16:creationId xmlns:a16="http://schemas.microsoft.com/office/drawing/2014/main" id="{9FBAF198-9637-4A93-BAD5-1F3B937DEA70}"/>
              </a:ext>
            </a:extLst>
          </p:cNvPr>
          <p:cNvGrpSpPr/>
          <p:nvPr/>
        </p:nvGrpSpPr>
        <p:grpSpPr>
          <a:xfrm>
            <a:off x="5226758" y="153862"/>
            <a:ext cx="3801753" cy="2255073"/>
            <a:chOff x="5226758" y="153862"/>
            <a:chExt cx="3801753" cy="2255073"/>
          </a:xfrm>
        </p:grpSpPr>
        <p:pic>
          <p:nvPicPr>
            <p:cNvPr id="7" name="Picture 6">
              <a:extLst>
                <a:ext uri="{FF2B5EF4-FFF2-40B4-BE49-F238E27FC236}">
                  <a16:creationId xmlns:a16="http://schemas.microsoft.com/office/drawing/2014/main" id="{9049A26F-AC94-4AFA-8A01-AFBE0CB546B8}"/>
                </a:ext>
              </a:extLst>
            </p:cNvPr>
            <p:cNvPicPr>
              <a:picLocks noChangeAspect="1"/>
            </p:cNvPicPr>
            <p:nvPr/>
          </p:nvPicPr>
          <p:blipFill>
            <a:blip r:embed="rId5"/>
            <a:stretch>
              <a:fillRect/>
            </a:stretch>
          </p:blipFill>
          <p:spPr>
            <a:xfrm>
              <a:off x="5226758" y="153862"/>
              <a:ext cx="3409244" cy="2047068"/>
            </a:xfrm>
            <a:prstGeom prst="rect">
              <a:avLst/>
            </a:prstGeom>
          </p:spPr>
        </p:pic>
        <p:sp>
          <p:nvSpPr>
            <p:cNvPr id="11" name="TextBox 10">
              <a:extLst>
                <a:ext uri="{FF2B5EF4-FFF2-40B4-BE49-F238E27FC236}">
                  <a16:creationId xmlns:a16="http://schemas.microsoft.com/office/drawing/2014/main" id="{FED50E83-4D53-48F8-BD54-2BC997300E37}"/>
                </a:ext>
              </a:extLst>
            </p:cNvPr>
            <p:cNvSpPr txBox="1"/>
            <p:nvPr/>
          </p:nvSpPr>
          <p:spPr>
            <a:xfrm>
              <a:off x="5816645" y="1992924"/>
              <a:ext cx="3211866" cy="416011"/>
            </a:xfrm>
            <a:prstGeom prst="rect">
              <a:avLst/>
            </a:prstGeom>
            <a:noFill/>
          </p:spPr>
          <p:txBody>
            <a:bodyPr wrap="square" rtlCol="0">
              <a:spAutoFit/>
            </a:bodyPr>
            <a:lstStyle/>
            <a:p>
              <a:pPr>
                <a:lnSpc>
                  <a:spcPct val="150000"/>
                </a:lnSpc>
              </a:pPr>
              <a:r>
                <a:rPr lang="en-US" sz="1600" b="1" dirty="0" err="1">
                  <a:solidFill>
                    <a:schemeClr val="tx2">
                      <a:lumMod val="10000"/>
                    </a:schemeClr>
                  </a:solidFill>
                </a:rPr>
                <a:t>Bị</a:t>
              </a:r>
              <a:r>
                <a:rPr lang="en-US" sz="1600" b="1" dirty="0">
                  <a:solidFill>
                    <a:schemeClr val="tx2">
                      <a:lumMod val="10000"/>
                    </a:schemeClr>
                  </a:solidFill>
                </a:rPr>
                <a:t> </a:t>
              </a:r>
              <a:r>
                <a:rPr lang="en-US" sz="1600" b="1" dirty="0" err="1">
                  <a:solidFill>
                    <a:schemeClr val="tx2">
                      <a:lumMod val="10000"/>
                    </a:schemeClr>
                  </a:solidFill>
                </a:rPr>
                <a:t>biến</a:t>
              </a:r>
              <a:r>
                <a:rPr lang="en-US" sz="1600" b="1" dirty="0">
                  <a:solidFill>
                    <a:schemeClr val="tx2">
                      <a:lumMod val="10000"/>
                    </a:schemeClr>
                  </a:solidFill>
                </a:rPr>
                <a:t> </a:t>
              </a:r>
              <a:r>
                <a:rPr lang="en-US" sz="1600" b="1" dirty="0" err="1">
                  <a:solidFill>
                    <a:schemeClr val="tx2">
                      <a:lumMod val="10000"/>
                    </a:schemeClr>
                  </a:solidFill>
                </a:rPr>
                <a:t>thành</a:t>
              </a:r>
              <a:r>
                <a:rPr lang="en-US" sz="1600" b="1" dirty="0">
                  <a:solidFill>
                    <a:schemeClr val="tx2">
                      <a:lumMod val="10000"/>
                    </a:schemeClr>
                  </a:solidFill>
                </a:rPr>
                <a:t> </a:t>
              </a:r>
              <a:r>
                <a:rPr lang="en-US" sz="1600" b="1" dirty="0" err="1">
                  <a:solidFill>
                    <a:schemeClr val="tx2">
                      <a:lumMod val="10000"/>
                    </a:schemeClr>
                  </a:solidFill>
                </a:rPr>
                <a:t>bức</a:t>
              </a:r>
              <a:r>
                <a:rPr lang="en-US" sz="1600" b="1" dirty="0">
                  <a:solidFill>
                    <a:schemeClr val="tx2">
                      <a:lumMod val="10000"/>
                    </a:schemeClr>
                  </a:solidFill>
                </a:rPr>
                <a:t> </a:t>
              </a:r>
              <a:r>
                <a:rPr lang="en-US" sz="1600" b="1" dirty="0" err="1">
                  <a:solidFill>
                    <a:schemeClr val="tx2">
                      <a:lumMod val="10000"/>
                    </a:schemeClr>
                  </a:solidFill>
                </a:rPr>
                <a:t>tượng</a:t>
              </a:r>
              <a:endParaRPr lang="en-US" sz="1600" b="1" dirty="0">
                <a:solidFill>
                  <a:schemeClr val="tx2">
                    <a:lumMod val="10000"/>
                  </a:schemeClr>
                </a:solidFill>
              </a:endParaRPr>
            </a:p>
          </p:txBody>
        </p:sp>
      </p:grpSp>
      <p:grpSp>
        <p:nvGrpSpPr>
          <p:cNvPr id="12" name="Group 11">
            <a:extLst>
              <a:ext uri="{FF2B5EF4-FFF2-40B4-BE49-F238E27FC236}">
                <a16:creationId xmlns:a16="http://schemas.microsoft.com/office/drawing/2014/main" id="{0DF39A37-E176-454A-87A3-9BC5BCB2E1E8}"/>
              </a:ext>
            </a:extLst>
          </p:cNvPr>
          <p:cNvGrpSpPr/>
          <p:nvPr/>
        </p:nvGrpSpPr>
        <p:grpSpPr>
          <a:xfrm>
            <a:off x="3146690" y="2638820"/>
            <a:ext cx="3784690" cy="2157121"/>
            <a:chOff x="3146690" y="2638820"/>
            <a:chExt cx="3784690" cy="2157121"/>
          </a:xfrm>
        </p:grpSpPr>
        <p:pic>
          <p:nvPicPr>
            <p:cNvPr id="9" name="Picture 8">
              <a:extLst>
                <a:ext uri="{FF2B5EF4-FFF2-40B4-BE49-F238E27FC236}">
                  <a16:creationId xmlns:a16="http://schemas.microsoft.com/office/drawing/2014/main" id="{239D0373-44B3-4857-84CB-C17EC08BB788}"/>
                </a:ext>
              </a:extLst>
            </p:cNvPr>
            <p:cNvPicPr>
              <a:picLocks noChangeAspect="1"/>
            </p:cNvPicPr>
            <p:nvPr/>
          </p:nvPicPr>
          <p:blipFill>
            <a:blip r:embed="rId6"/>
            <a:stretch>
              <a:fillRect/>
            </a:stretch>
          </p:blipFill>
          <p:spPr>
            <a:xfrm>
              <a:off x="3146690" y="2638820"/>
              <a:ext cx="3211866" cy="2119093"/>
            </a:xfrm>
            <a:prstGeom prst="rect">
              <a:avLst/>
            </a:prstGeom>
          </p:spPr>
        </p:pic>
        <p:sp>
          <p:nvSpPr>
            <p:cNvPr id="13" name="TextBox 12">
              <a:extLst>
                <a:ext uri="{FF2B5EF4-FFF2-40B4-BE49-F238E27FC236}">
                  <a16:creationId xmlns:a16="http://schemas.microsoft.com/office/drawing/2014/main" id="{1B1EB856-F4DC-42C4-A15F-8D35320527D8}"/>
                </a:ext>
              </a:extLst>
            </p:cNvPr>
            <p:cNvSpPr txBox="1"/>
            <p:nvPr/>
          </p:nvSpPr>
          <p:spPr>
            <a:xfrm>
              <a:off x="3217163" y="4379930"/>
              <a:ext cx="3714217" cy="416011"/>
            </a:xfrm>
            <a:prstGeom prst="rect">
              <a:avLst/>
            </a:prstGeom>
            <a:noFill/>
          </p:spPr>
          <p:txBody>
            <a:bodyPr wrap="square" rtlCol="0">
              <a:spAutoFit/>
            </a:bodyPr>
            <a:lstStyle/>
            <a:p>
              <a:pPr>
                <a:lnSpc>
                  <a:spcPct val="150000"/>
                </a:lnSpc>
              </a:pPr>
              <a:r>
                <a:rPr lang="en-US" sz="1600" b="1" dirty="0" err="1">
                  <a:solidFill>
                    <a:schemeClr val="tx2">
                      <a:lumMod val="10000"/>
                    </a:schemeClr>
                  </a:solidFill>
                </a:rPr>
                <a:t>Bức</a:t>
              </a:r>
              <a:r>
                <a:rPr lang="en-US" sz="1600" b="1" dirty="0">
                  <a:solidFill>
                    <a:schemeClr val="tx2">
                      <a:lumMod val="10000"/>
                    </a:schemeClr>
                  </a:solidFill>
                </a:rPr>
                <a:t> </a:t>
              </a:r>
              <a:r>
                <a:rPr lang="en-US" sz="1600" b="1" dirty="0" err="1">
                  <a:solidFill>
                    <a:schemeClr val="tx2">
                      <a:lumMod val="10000"/>
                    </a:schemeClr>
                  </a:solidFill>
                </a:rPr>
                <a:t>tượng</a:t>
              </a:r>
              <a:r>
                <a:rPr lang="en-US" sz="1600" b="1" dirty="0">
                  <a:solidFill>
                    <a:schemeClr val="tx2">
                      <a:lumMod val="10000"/>
                    </a:schemeClr>
                  </a:solidFill>
                </a:rPr>
                <a:t> </a:t>
              </a:r>
              <a:r>
                <a:rPr lang="en-US" sz="1600" b="1" dirty="0" err="1">
                  <a:solidFill>
                    <a:schemeClr val="tx2">
                      <a:lumMod val="10000"/>
                    </a:schemeClr>
                  </a:solidFill>
                </a:rPr>
                <a:t>trở</a:t>
              </a:r>
              <a:r>
                <a:rPr lang="en-US" sz="1600" b="1" dirty="0">
                  <a:solidFill>
                    <a:schemeClr val="tx2">
                      <a:lumMod val="10000"/>
                    </a:schemeClr>
                  </a:solidFill>
                </a:rPr>
                <a:t> </a:t>
              </a:r>
              <a:r>
                <a:rPr lang="en-US" sz="1600" b="1" dirty="0" err="1">
                  <a:solidFill>
                    <a:schemeClr val="tx2">
                      <a:lumMod val="10000"/>
                    </a:schemeClr>
                  </a:solidFill>
                </a:rPr>
                <a:t>lại</a:t>
              </a:r>
              <a:r>
                <a:rPr lang="en-US" sz="1600" b="1" dirty="0">
                  <a:solidFill>
                    <a:schemeClr val="tx2">
                      <a:lumMod val="10000"/>
                    </a:schemeClr>
                  </a:solidFill>
                </a:rPr>
                <a:t> </a:t>
              </a:r>
              <a:r>
                <a:rPr lang="en-US" sz="1600" b="1" dirty="0" err="1">
                  <a:solidFill>
                    <a:schemeClr val="tx2">
                      <a:lumMod val="10000"/>
                    </a:schemeClr>
                  </a:solidFill>
                </a:rPr>
                <a:t>thành</a:t>
              </a:r>
              <a:r>
                <a:rPr lang="en-US" sz="1600" b="1" dirty="0">
                  <a:solidFill>
                    <a:schemeClr val="tx2">
                      <a:lumMod val="10000"/>
                    </a:schemeClr>
                  </a:solidFill>
                </a:rPr>
                <a:t> </a:t>
              </a:r>
              <a:r>
                <a:rPr lang="en-US" sz="1600" b="1" dirty="0" err="1">
                  <a:solidFill>
                    <a:schemeClr val="tx2">
                      <a:lumMod val="10000"/>
                    </a:schemeClr>
                  </a:solidFill>
                </a:rPr>
                <a:t>người</a:t>
              </a:r>
              <a:endParaRPr lang="en-US" sz="1600" b="1" dirty="0">
                <a:solidFill>
                  <a:schemeClr val="tx2">
                    <a:lumMod val="10000"/>
                  </a:schemeClr>
                </a:solidFill>
              </a:endParaRPr>
            </a:p>
          </p:txBody>
        </p:sp>
      </p:grpSp>
    </p:spTree>
    <p:custDataLst>
      <p:tags r:id="rId1"/>
    </p:custDataLst>
    <p:extLst>
      <p:ext uri="{BB962C8B-B14F-4D97-AF65-F5344CB8AC3E}">
        <p14:creationId xmlns:p14="http://schemas.microsoft.com/office/powerpoint/2010/main" val="91945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theme hdtt[20210610095745176].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439</Words>
  <Application>Microsoft Office PowerPoint</Application>
  <PresentationFormat>On-screen Show (16:9)</PresentationFormat>
  <Paragraphs>41</Paragraphs>
  <Slides>10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More Sugar</vt:lpstr>
      <vt:lpstr>UTM Androgyne</vt:lpstr>
      <vt:lpstr>Baloo 2</vt:lpstr>
      <vt:lpstr>One Little Font</vt:lpstr>
      <vt:lpstr>Arial</vt:lpstr>
      <vt:lpstr>Times New Roman</vt:lpstr>
      <vt:lpstr>UTM Cookies</vt:lpstr>
      <vt:lpstr>Calibri</vt:lpstr>
      <vt:lpstr>Pangolin</vt:lpstr>
      <vt:lpstr>English Vocabulary Workshop by Slidesgo</vt:lpstr>
      <vt:lpstr>Office Theme</vt:lpstr>
      <vt:lpstr>PowerPoint Presentation</vt:lpstr>
      <vt:lpstr>Bài 10: Tìm sự trợ giúp để giữ gìn tình bạn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Hang Nguyen</cp:lastModifiedBy>
  <cp:revision>50</cp:revision>
  <dcterms:modified xsi:type="dcterms:W3CDTF">2025-04-04T04:08:42Z</dcterms:modified>
</cp:coreProperties>
</file>