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1"/>
  </p:notesMasterIdLst>
  <p:sldIdLst>
    <p:sldId id="256" r:id="rId3"/>
    <p:sldId id="300" r:id="rId4"/>
    <p:sldId id="301" r:id="rId5"/>
    <p:sldId id="302" r:id="rId6"/>
    <p:sldId id="303" r:id="rId7"/>
    <p:sldId id="306" r:id="rId8"/>
    <p:sldId id="308" r:id="rId9"/>
    <p:sldId id="305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102" d="100"/>
          <a:sy n="102" d="100"/>
        </p:scale>
        <p:origin x="9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2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457" y="-656920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0" y="0"/>
                </a:moveTo>
                <a:lnTo>
                  <a:pt x="5968772" y="0"/>
                </a:lnTo>
                <a:lnTo>
                  <a:pt x="5968772" y="5931466"/>
                </a:lnTo>
                <a:lnTo>
                  <a:pt x="0" y="5931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977843" y="3146284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5968772" y="5931466"/>
                </a:moveTo>
                <a:lnTo>
                  <a:pt x="0" y="5931466"/>
                </a:lnTo>
                <a:lnTo>
                  <a:pt x="0" y="0"/>
                </a:lnTo>
                <a:lnTo>
                  <a:pt x="5968772" y="0"/>
                </a:lnTo>
                <a:lnTo>
                  <a:pt x="5968772" y="593146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42821" y="1916505"/>
            <a:ext cx="4860656" cy="43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ne Little Font"/>
                <a:ea typeface="+mn-ea"/>
                <a:cs typeface="Arial"/>
                <a:sym typeface="Arial"/>
              </a:rPr>
              <a:t>Hoạt động trải nghiệm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ne Little Font"/>
              <a:ea typeface="+mn-ea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2942" y="2420419"/>
            <a:ext cx="7657859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re Sugar"/>
                <a:ea typeface="+mn-ea"/>
                <a:cs typeface="Arial"/>
                <a:sym typeface="Arial"/>
              </a:rPr>
              <a:t>Bài </a:t>
            </a:r>
            <a:r>
              <a:rPr lang="vi-VN" sz="4800" b="1" kern="1200" dirty="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re Sugar"/>
                <a:ea typeface="+mn-ea"/>
              </a:rPr>
              <a:t>11: Trường học hạnh phúc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re Sugar"/>
              <a:ea typeface="+mn-ea"/>
              <a:cs typeface="Arial"/>
              <a:sym typeface="Aria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620479" y="2518815"/>
            <a:ext cx="709004" cy="627469"/>
          </a:xfrm>
          <a:custGeom>
            <a:avLst/>
            <a:gdLst/>
            <a:ahLst/>
            <a:cxnLst/>
            <a:rect l="l" t="t" r="r" b="b"/>
            <a:pathLst>
              <a:path w="1418008" h="1254937">
                <a:moveTo>
                  <a:pt x="0" y="0"/>
                </a:moveTo>
                <a:lnTo>
                  <a:pt x="1418008" y="0"/>
                </a:lnTo>
                <a:lnTo>
                  <a:pt x="1418008" y="1254937"/>
                </a:lnTo>
                <a:lnTo>
                  <a:pt x="0" y="1254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3245373">
            <a:off x="598498" y="75334"/>
            <a:ext cx="395065" cy="409475"/>
          </a:xfrm>
          <a:custGeom>
            <a:avLst/>
            <a:gdLst/>
            <a:ahLst/>
            <a:cxnLst/>
            <a:rect l="l" t="t" r="r" b="b"/>
            <a:pathLst>
              <a:path w="790129" h="818949">
                <a:moveTo>
                  <a:pt x="0" y="0"/>
                </a:moveTo>
                <a:lnTo>
                  <a:pt x="790130" y="0"/>
                </a:lnTo>
                <a:lnTo>
                  <a:pt x="790130" y="818949"/>
                </a:lnTo>
                <a:lnTo>
                  <a:pt x="0" y="818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 rot="-2788314">
            <a:off x="967511" y="698385"/>
            <a:ext cx="220401" cy="228440"/>
          </a:xfrm>
          <a:custGeom>
            <a:avLst/>
            <a:gdLst/>
            <a:ahLst/>
            <a:cxnLst/>
            <a:rect l="l" t="t" r="r" b="b"/>
            <a:pathLst>
              <a:path w="440801" h="456879">
                <a:moveTo>
                  <a:pt x="0" y="0"/>
                </a:moveTo>
                <a:lnTo>
                  <a:pt x="440800" y="0"/>
                </a:lnTo>
                <a:lnTo>
                  <a:pt x="440800" y="456879"/>
                </a:lnTo>
                <a:lnTo>
                  <a:pt x="0" y="456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938" y="1329378"/>
            <a:ext cx="497413" cy="513458"/>
          </a:xfrm>
          <a:custGeom>
            <a:avLst/>
            <a:gdLst/>
            <a:ahLst/>
            <a:cxnLst/>
            <a:rect l="l" t="t" r="r" b="b"/>
            <a:pathLst>
              <a:path w="994825" h="1026916">
                <a:moveTo>
                  <a:pt x="0" y="0"/>
                </a:moveTo>
                <a:lnTo>
                  <a:pt x="994825" y="0"/>
                </a:lnTo>
                <a:lnTo>
                  <a:pt x="994825" y="1026915"/>
                </a:lnTo>
                <a:lnTo>
                  <a:pt x="0" y="10269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878663" y="3557394"/>
            <a:ext cx="2187625" cy="2203651"/>
          </a:xfrm>
          <a:custGeom>
            <a:avLst/>
            <a:gdLst/>
            <a:ahLst/>
            <a:cxnLst/>
            <a:rect l="l" t="t" r="r" b="b"/>
            <a:pathLst>
              <a:path w="4375249" h="4407302">
                <a:moveTo>
                  <a:pt x="0" y="0"/>
                </a:moveTo>
                <a:lnTo>
                  <a:pt x="4375249" y="0"/>
                </a:lnTo>
                <a:lnTo>
                  <a:pt x="4375249" y="4407302"/>
                </a:lnTo>
                <a:lnTo>
                  <a:pt x="0" y="4407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284" y="224979"/>
            <a:ext cx="55191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7FED4B-547E-1F6B-FDEF-8ACAE2489A83}"/>
              </a:ext>
            </a:extLst>
          </p:cNvPr>
          <p:cNvCxnSpPr/>
          <p:nvPr/>
        </p:nvCxnSpPr>
        <p:spPr>
          <a:xfrm>
            <a:off x="2877014" y="1086753"/>
            <a:ext cx="32784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2B885-A649-4678-8593-7DDAE530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Nghe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“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“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218</Words>
  <Application>Microsoft Office PowerPoint</Application>
  <PresentationFormat>On-screen Show (16:9)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One Little Font</vt:lpstr>
      <vt:lpstr>Pangolin</vt:lpstr>
      <vt:lpstr>UTM Androgyne</vt:lpstr>
      <vt:lpstr>Arial</vt:lpstr>
      <vt:lpstr>UTM Cookies</vt:lpstr>
      <vt:lpstr>Times New Roman</vt:lpstr>
      <vt:lpstr>More Sugar</vt:lpstr>
      <vt:lpstr>Calibri</vt:lpstr>
      <vt:lpstr>Baloo 2</vt:lpstr>
      <vt:lpstr>English Vocabulary Workshop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65</cp:revision>
  <dcterms:modified xsi:type="dcterms:W3CDTF">2025-04-04T04:08:31Z</dcterms:modified>
</cp:coreProperties>
</file>