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82" r:id="rId2"/>
  </p:sldMasterIdLst>
  <p:notesMasterIdLst>
    <p:notesMasterId r:id="rId11"/>
  </p:notesMasterIdLst>
  <p:sldIdLst>
    <p:sldId id="256" r:id="rId3"/>
    <p:sldId id="300" r:id="rId4"/>
    <p:sldId id="301" r:id="rId5"/>
    <p:sldId id="302" r:id="rId6"/>
    <p:sldId id="303" r:id="rId7"/>
    <p:sldId id="305" r:id="rId8"/>
    <p:sldId id="306" r:id="rId9"/>
    <p:sldId id="307" r:id="rId10"/>
  </p:sldIdLst>
  <p:sldSz cx="9144000" cy="5143500" type="screen16x9"/>
  <p:notesSz cx="6858000" cy="9144000"/>
  <p:embeddedFontLst>
    <p:embeddedFont>
      <p:font typeface="Baloo 2" panose="020B0604020202020204" charset="0"/>
      <p:regular r:id="rId12"/>
      <p:bold r:id="rId13"/>
    </p:embeddedFont>
    <p:embeddedFont>
      <p:font typeface="Pangolin" panose="020B0604020202020204" charset="0"/>
      <p:regular r:id="rId14"/>
    </p:embeddedFont>
  </p:embeddedFontLst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7D4"/>
    <a:srgbClr val="000000"/>
    <a:srgbClr val="160149"/>
    <a:srgbClr val="FFE393"/>
    <a:srgbClr val="FEF8B0"/>
    <a:srgbClr val="00A651"/>
    <a:srgbClr val="1A8C54"/>
    <a:srgbClr val="AC98C9"/>
    <a:srgbClr val="E5E1EE"/>
    <a:srgbClr val="A16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738" autoAdjust="0"/>
  </p:normalViewPr>
  <p:slideViewPr>
    <p:cSldViewPr snapToGrid="0">
      <p:cViewPr varScale="1">
        <p:scale>
          <a:sx n="102" d="100"/>
          <a:sy n="102" d="100"/>
        </p:scale>
        <p:origin x="92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92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8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5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58" name="TextBox 5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2"/>
                </a:solidFill>
              </a:rPr>
              <a:t>FeistyForwarders_0968120672</a:t>
            </a:r>
          </a:p>
        </p:txBody>
      </p:sp>
      <p:sp>
        <p:nvSpPr>
          <p:cNvPr id="5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6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6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roup 7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7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3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7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7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TextBox 89"/>
          <p:cNvSpPr txBox="1"/>
          <p:nvPr userDrawn="1"/>
        </p:nvSpPr>
        <p:spPr>
          <a:xfrm>
            <a:off x="5730322" y="625809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EM YÊU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TRƯỜNG EM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9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8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0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0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6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4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6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3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5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  <p:sldLayoutId id="2147483681" r:id="rId3"/>
    <p:sldLayoutId id="2147483678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6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37457" y="-656920"/>
            <a:ext cx="2984386" cy="2965733"/>
          </a:xfrm>
          <a:custGeom>
            <a:avLst/>
            <a:gdLst/>
            <a:ahLst/>
            <a:cxnLst/>
            <a:rect l="l" t="t" r="r" b="b"/>
            <a:pathLst>
              <a:path w="5968771" h="5931466">
                <a:moveTo>
                  <a:pt x="0" y="0"/>
                </a:moveTo>
                <a:lnTo>
                  <a:pt x="5968772" y="0"/>
                </a:lnTo>
                <a:lnTo>
                  <a:pt x="5968772" y="5931466"/>
                </a:lnTo>
                <a:lnTo>
                  <a:pt x="0" y="59314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" name="Freeform 3"/>
          <p:cNvSpPr/>
          <p:nvPr/>
        </p:nvSpPr>
        <p:spPr>
          <a:xfrm flipH="1" flipV="1">
            <a:off x="-977843" y="3146284"/>
            <a:ext cx="2984386" cy="2965733"/>
          </a:xfrm>
          <a:custGeom>
            <a:avLst/>
            <a:gdLst/>
            <a:ahLst/>
            <a:cxnLst/>
            <a:rect l="l" t="t" r="r" b="b"/>
            <a:pathLst>
              <a:path w="5968771" h="5931466">
                <a:moveTo>
                  <a:pt x="5968772" y="5931466"/>
                </a:moveTo>
                <a:lnTo>
                  <a:pt x="0" y="5931466"/>
                </a:lnTo>
                <a:lnTo>
                  <a:pt x="0" y="0"/>
                </a:lnTo>
                <a:lnTo>
                  <a:pt x="5968772" y="0"/>
                </a:lnTo>
                <a:lnTo>
                  <a:pt x="5968772" y="593146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142821" y="1916505"/>
            <a:ext cx="4860656" cy="43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33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ne Little Font"/>
                <a:ea typeface="+mn-ea"/>
                <a:cs typeface="Arial"/>
                <a:sym typeface="Arial"/>
              </a:rPr>
              <a:t>Hoạt động trải nghiệm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One Little Font"/>
              <a:ea typeface="+mn-ea"/>
              <a:cs typeface="Arial"/>
              <a:sym typeface="Arial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9001" y="2437541"/>
            <a:ext cx="7253207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5B1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re Sugar"/>
                <a:ea typeface="+mn-ea"/>
                <a:cs typeface="Arial"/>
                <a:sym typeface="Arial"/>
              </a:rPr>
              <a:t>Bài 7: Biết ơn thầy cô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10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re Sugar"/>
              <a:ea typeface="+mn-ea"/>
              <a:cs typeface="Arial"/>
              <a:sym typeface="Arial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8620479" y="2518815"/>
            <a:ext cx="709004" cy="627469"/>
          </a:xfrm>
          <a:custGeom>
            <a:avLst/>
            <a:gdLst/>
            <a:ahLst/>
            <a:cxnLst/>
            <a:rect l="l" t="t" r="r" b="b"/>
            <a:pathLst>
              <a:path w="1418008" h="1254937">
                <a:moveTo>
                  <a:pt x="0" y="0"/>
                </a:moveTo>
                <a:lnTo>
                  <a:pt x="1418008" y="0"/>
                </a:lnTo>
                <a:lnTo>
                  <a:pt x="1418008" y="1254937"/>
                </a:lnTo>
                <a:lnTo>
                  <a:pt x="0" y="12549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Freeform 7"/>
          <p:cNvSpPr/>
          <p:nvPr/>
        </p:nvSpPr>
        <p:spPr>
          <a:xfrm rot="3245373">
            <a:off x="598498" y="75334"/>
            <a:ext cx="395065" cy="409475"/>
          </a:xfrm>
          <a:custGeom>
            <a:avLst/>
            <a:gdLst/>
            <a:ahLst/>
            <a:cxnLst/>
            <a:rect l="l" t="t" r="r" b="b"/>
            <a:pathLst>
              <a:path w="790129" h="818949">
                <a:moveTo>
                  <a:pt x="0" y="0"/>
                </a:moveTo>
                <a:lnTo>
                  <a:pt x="790130" y="0"/>
                </a:lnTo>
                <a:lnTo>
                  <a:pt x="790130" y="818949"/>
                </a:lnTo>
                <a:lnTo>
                  <a:pt x="0" y="8189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077" b="-58232"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8" name="Freeform 8"/>
          <p:cNvSpPr/>
          <p:nvPr/>
        </p:nvSpPr>
        <p:spPr>
          <a:xfrm rot="-2788314">
            <a:off x="967511" y="698385"/>
            <a:ext cx="220401" cy="228440"/>
          </a:xfrm>
          <a:custGeom>
            <a:avLst/>
            <a:gdLst/>
            <a:ahLst/>
            <a:cxnLst/>
            <a:rect l="l" t="t" r="r" b="b"/>
            <a:pathLst>
              <a:path w="440801" h="456879">
                <a:moveTo>
                  <a:pt x="0" y="0"/>
                </a:moveTo>
                <a:lnTo>
                  <a:pt x="440800" y="0"/>
                </a:lnTo>
                <a:lnTo>
                  <a:pt x="440800" y="456879"/>
                </a:lnTo>
                <a:lnTo>
                  <a:pt x="0" y="4568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077" b="-58232"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6938" y="1329378"/>
            <a:ext cx="497413" cy="513458"/>
          </a:xfrm>
          <a:custGeom>
            <a:avLst/>
            <a:gdLst/>
            <a:ahLst/>
            <a:cxnLst/>
            <a:rect l="l" t="t" r="r" b="b"/>
            <a:pathLst>
              <a:path w="994825" h="1026916">
                <a:moveTo>
                  <a:pt x="0" y="0"/>
                </a:moveTo>
                <a:lnTo>
                  <a:pt x="994825" y="0"/>
                </a:lnTo>
                <a:lnTo>
                  <a:pt x="994825" y="1026915"/>
                </a:lnTo>
                <a:lnTo>
                  <a:pt x="0" y="10269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6878663" y="3557394"/>
            <a:ext cx="2187625" cy="2203651"/>
          </a:xfrm>
          <a:custGeom>
            <a:avLst/>
            <a:gdLst/>
            <a:ahLst/>
            <a:cxnLst/>
            <a:rect l="l" t="t" r="r" b="b"/>
            <a:pathLst>
              <a:path w="4375249" h="4407302">
                <a:moveTo>
                  <a:pt x="0" y="0"/>
                </a:moveTo>
                <a:lnTo>
                  <a:pt x="4375249" y="0"/>
                </a:lnTo>
                <a:lnTo>
                  <a:pt x="4375249" y="4407302"/>
                </a:lnTo>
                <a:lnTo>
                  <a:pt x="0" y="440730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8284" y="224979"/>
            <a:ext cx="55191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B101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UBND QUẬN DƯƠNG KINH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B101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TRƯỜNG TIỂU HỌC ANH DŨNG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B101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7FED4B-547E-1F6B-FDEF-8ACAE2489A83}"/>
              </a:ext>
            </a:extLst>
          </p:cNvPr>
          <p:cNvCxnSpPr/>
          <p:nvPr/>
        </p:nvCxnSpPr>
        <p:spPr>
          <a:xfrm>
            <a:off x="2877014" y="1086753"/>
            <a:ext cx="32784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D188B72D-4033-4F43-9620-1A23238D6BF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3638" y="2659672"/>
            <a:ext cx="3948056" cy="1514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UTM Androgyne" panose="02040603050506020204" pitchFamily="18" charset="0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dirty="0" err="1"/>
              <a:t>Bài</a:t>
            </a:r>
            <a:r>
              <a:rPr lang="en-US" dirty="0"/>
              <a:t> 12: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ơn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9EFA70-4309-4341-9285-43B5741FC2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118" y="4201019"/>
            <a:ext cx="3657600" cy="567000"/>
          </a:xfrm>
        </p:spPr>
        <p:txBody>
          <a:bodyPr/>
          <a:lstStyle/>
          <a:p>
            <a:r>
              <a:rPr lang="vi-VN" dirty="0"/>
              <a:t>Lớp:...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6069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706EB8-87C6-48E9-BA2A-37E0F54A4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5A0286-5E68-4621-8146-4967FF623231}"/>
              </a:ext>
            </a:extLst>
          </p:cNvPr>
          <p:cNvSpPr txBox="1"/>
          <p:nvPr/>
        </p:nvSpPr>
        <p:spPr>
          <a:xfrm>
            <a:off x="1352509" y="347702"/>
            <a:ext cx="750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</a:rPr>
              <a:t>Sinh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hoạt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dưới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cờ</a:t>
            </a:r>
            <a:endParaRPr lang="en-US" sz="2800" b="1" dirty="0">
              <a:solidFill>
                <a:srgbClr val="E42428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1350DE-AEDA-4F64-B9AD-071BFFBCC4EA}"/>
              </a:ext>
            </a:extLst>
          </p:cNvPr>
          <p:cNvSpPr txBox="1"/>
          <p:nvPr/>
        </p:nvSpPr>
        <p:spPr>
          <a:xfrm>
            <a:off x="1352509" y="824754"/>
            <a:ext cx="83217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gia</a:t>
            </a:r>
            <a:r>
              <a:rPr lang="en-US" sz="2000" dirty="0"/>
              <a:t> </a:t>
            </a:r>
            <a:r>
              <a:rPr lang="en-US" sz="2000" dirty="0" err="1"/>
              <a:t>hoạt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chào</a:t>
            </a:r>
            <a:r>
              <a:rPr lang="en-US" sz="2000" dirty="0"/>
              <a:t> </a:t>
            </a:r>
            <a:r>
              <a:rPr lang="en-US" sz="2000" dirty="0" err="1"/>
              <a:t>mừng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Nhà</a:t>
            </a:r>
            <a:r>
              <a:rPr lang="en-US" sz="2000" dirty="0"/>
              <a:t> </a:t>
            </a:r>
            <a:r>
              <a:rPr lang="en-US" sz="2000" dirty="0" err="1"/>
              <a:t>giáo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 20 - 11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2EF90-7904-480B-A75B-D166E2C823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5275" y="1224864"/>
            <a:ext cx="5973449" cy="3490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895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605B88-44A3-482D-AEAD-DC89A3C63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B4CBA5-7183-4CA8-9A2E-883A76698B69}"/>
              </a:ext>
            </a:extLst>
          </p:cNvPr>
          <p:cNvSpPr txBox="1"/>
          <p:nvPr/>
        </p:nvSpPr>
        <p:spPr>
          <a:xfrm>
            <a:off x="711299" y="461678"/>
            <a:ext cx="721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8DFF7C-8390-4967-A5D7-B83220716254}"/>
              </a:ext>
            </a:extLst>
          </p:cNvPr>
          <p:cNvSpPr txBox="1"/>
          <p:nvPr/>
        </p:nvSpPr>
        <p:spPr>
          <a:xfrm>
            <a:off x="1382790" y="856085"/>
            <a:ext cx="704991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Ai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hiểu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nhất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?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7E8004-FF3D-4D38-ADF5-3A86C731F7A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9288" y="1317750"/>
            <a:ext cx="6136914" cy="34235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92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2608BE-3D4C-4114-A906-D8B3DFCE8BF4}"/>
              </a:ext>
            </a:extLst>
          </p:cNvPr>
          <p:cNvSpPr txBox="1"/>
          <p:nvPr/>
        </p:nvSpPr>
        <p:spPr>
          <a:xfrm>
            <a:off x="609748" y="371137"/>
            <a:ext cx="8534301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Viết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điều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muốn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nói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thể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lòng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biết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ơn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Cắt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giấy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thành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hình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hoa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lá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,…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viết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điều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muốn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nói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với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Chuyển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điều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đã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viết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tới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BC1B43-17E9-4750-B281-512D77D13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546" y="2025650"/>
            <a:ext cx="4267200" cy="22669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73A3A3C-DEB4-41FC-B28A-CE6DB2D320AF}"/>
              </a:ext>
            </a:extLst>
          </p:cNvPr>
          <p:cNvGrpSpPr/>
          <p:nvPr/>
        </p:nvGrpSpPr>
        <p:grpSpPr>
          <a:xfrm>
            <a:off x="5197238" y="1868654"/>
            <a:ext cx="2955924" cy="2580941"/>
            <a:chOff x="5143500" y="2120899"/>
            <a:chExt cx="2955924" cy="258094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AD79326-B76A-4255-A9D7-709D943F02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764" t="2530"/>
            <a:stretch/>
          </p:blipFill>
          <p:spPr>
            <a:xfrm>
              <a:off x="5270499" y="2120899"/>
              <a:ext cx="2828925" cy="258094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21F238A-BC31-4767-A526-EC30A4188733}"/>
                </a:ext>
              </a:extLst>
            </p:cNvPr>
            <p:cNvSpPr/>
            <p:nvPr/>
          </p:nvSpPr>
          <p:spPr>
            <a:xfrm>
              <a:off x="5143500" y="2133600"/>
              <a:ext cx="355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1130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4D5B08-FFD9-4F95-924B-DEB894491874}"/>
              </a:ext>
            </a:extLst>
          </p:cNvPr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3" name="Google Shape;212;p25">
              <a:extLst>
                <a:ext uri="{FF2B5EF4-FFF2-40B4-BE49-F238E27FC236}">
                  <a16:creationId xmlns:a16="http://schemas.microsoft.com/office/drawing/2014/main" id="{242F45AB-959A-4272-A0D3-FAF04509D7ED}"/>
                </a:ext>
              </a:extLst>
            </p:cNvPr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>
                <a:extLst>
                  <a:ext uri="{FF2B5EF4-FFF2-40B4-BE49-F238E27FC236}">
                    <a16:creationId xmlns:a16="http://schemas.microsoft.com/office/drawing/2014/main" id="{84BE2992-D8E8-4BB6-ADA4-CAC4CEDCBF16}"/>
                  </a:ext>
                </a:extLst>
              </p:cNvPr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>
                <a:extLst>
                  <a:ext uri="{FF2B5EF4-FFF2-40B4-BE49-F238E27FC236}">
                    <a16:creationId xmlns:a16="http://schemas.microsoft.com/office/drawing/2014/main" id="{FE91CF79-7A08-431C-8234-ECB8D645EFD9}"/>
                  </a:ext>
                </a:extLst>
              </p:cNvPr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>
                <a:extLst>
                  <a:ext uri="{FF2B5EF4-FFF2-40B4-BE49-F238E27FC236}">
                    <a16:creationId xmlns:a16="http://schemas.microsoft.com/office/drawing/2014/main" id="{065FD29D-37D3-4464-BED3-B3711D05D905}"/>
                  </a:ext>
                </a:extLst>
              </p:cNvPr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>
                <a:extLst>
                  <a:ext uri="{FF2B5EF4-FFF2-40B4-BE49-F238E27FC236}">
                    <a16:creationId xmlns:a16="http://schemas.microsoft.com/office/drawing/2014/main" id="{BC1AE4E3-8292-4134-B1C1-DA54D208F1BF}"/>
                  </a:ext>
                </a:extLst>
              </p:cNvPr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>
                <a:extLst>
                  <a:ext uri="{FF2B5EF4-FFF2-40B4-BE49-F238E27FC236}">
                    <a16:creationId xmlns:a16="http://schemas.microsoft.com/office/drawing/2014/main" id="{93270630-D1CD-4FA2-AB32-64F85646921A}"/>
                  </a:ext>
                </a:extLst>
              </p:cNvPr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>
                <a:extLst>
                  <a:ext uri="{FF2B5EF4-FFF2-40B4-BE49-F238E27FC236}">
                    <a16:creationId xmlns:a16="http://schemas.microsoft.com/office/drawing/2014/main" id="{B522BF35-BF9E-4819-B9F7-CFF56337901E}"/>
                  </a:ext>
                </a:extLst>
              </p:cNvPr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>
                <a:extLst>
                  <a:ext uri="{FF2B5EF4-FFF2-40B4-BE49-F238E27FC236}">
                    <a16:creationId xmlns:a16="http://schemas.microsoft.com/office/drawing/2014/main" id="{D32F7DFD-4513-4360-9765-D83B82C1FB8D}"/>
                  </a:ext>
                </a:extLst>
              </p:cNvPr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>
              <a:extLst>
                <a:ext uri="{FF2B5EF4-FFF2-40B4-BE49-F238E27FC236}">
                  <a16:creationId xmlns:a16="http://schemas.microsoft.com/office/drawing/2014/main" id="{C71A465F-039D-4DD9-885B-00D98DC8BB90}"/>
                </a:ext>
              </a:extLst>
            </p:cNvPr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>
                <a:extLst>
                  <a:ext uri="{FF2B5EF4-FFF2-40B4-BE49-F238E27FC236}">
                    <a16:creationId xmlns:a16="http://schemas.microsoft.com/office/drawing/2014/main" id="{1AE3CF19-F12A-4667-B885-EF653AD0F9C1}"/>
                  </a:ext>
                </a:extLst>
              </p:cNvPr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>
                <a:extLst>
                  <a:ext uri="{FF2B5EF4-FFF2-40B4-BE49-F238E27FC236}">
                    <a16:creationId xmlns:a16="http://schemas.microsoft.com/office/drawing/2014/main" id="{CB957625-630F-469D-A12D-348615D67C64}"/>
                  </a:ext>
                </a:extLst>
              </p:cNvPr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>
                <a:extLst>
                  <a:ext uri="{FF2B5EF4-FFF2-40B4-BE49-F238E27FC236}">
                    <a16:creationId xmlns:a16="http://schemas.microsoft.com/office/drawing/2014/main" id="{FCD5BD6E-C70A-4890-B3B2-98A09568DE79}"/>
                  </a:ext>
                </a:extLst>
              </p:cNvPr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>
                <a:extLst>
                  <a:ext uri="{FF2B5EF4-FFF2-40B4-BE49-F238E27FC236}">
                    <a16:creationId xmlns:a16="http://schemas.microsoft.com/office/drawing/2014/main" id="{408469ED-15A4-4154-A249-F59CB1FDFB81}"/>
                  </a:ext>
                </a:extLst>
              </p:cNvPr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>
                <a:extLst>
                  <a:ext uri="{FF2B5EF4-FFF2-40B4-BE49-F238E27FC236}">
                    <a16:creationId xmlns:a16="http://schemas.microsoft.com/office/drawing/2014/main" id="{DE9EEEF1-C17F-4E5F-8FC4-F675CDA4327E}"/>
                  </a:ext>
                </a:extLst>
              </p:cNvPr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>
                <a:extLst>
                  <a:ext uri="{FF2B5EF4-FFF2-40B4-BE49-F238E27FC236}">
                    <a16:creationId xmlns:a16="http://schemas.microsoft.com/office/drawing/2014/main" id="{A88BB14E-11CA-4A13-84C6-3172A70B057B}"/>
                  </a:ext>
                </a:extLst>
              </p:cNvPr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>
                <a:extLst>
                  <a:ext uri="{FF2B5EF4-FFF2-40B4-BE49-F238E27FC236}">
                    <a16:creationId xmlns:a16="http://schemas.microsoft.com/office/drawing/2014/main" id="{F1361A18-6B00-4786-811F-49BD39607D4D}"/>
                  </a:ext>
                </a:extLst>
              </p:cNvPr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>
              <a:extLst>
                <a:ext uri="{FF2B5EF4-FFF2-40B4-BE49-F238E27FC236}">
                  <a16:creationId xmlns:a16="http://schemas.microsoft.com/office/drawing/2014/main" id="{74EFB417-DBF9-4412-862E-E553BDE83E2F}"/>
                </a:ext>
              </a:extLst>
            </p:cNvPr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>
                <a:extLst>
                  <a:ext uri="{FF2B5EF4-FFF2-40B4-BE49-F238E27FC236}">
                    <a16:creationId xmlns:a16="http://schemas.microsoft.com/office/drawing/2014/main" id="{9CB1395F-402D-4CF4-8DC4-28EA9A35FC79}"/>
                  </a:ext>
                </a:extLst>
              </p:cNvPr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>
                <a:extLst>
                  <a:ext uri="{FF2B5EF4-FFF2-40B4-BE49-F238E27FC236}">
                    <a16:creationId xmlns:a16="http://schemas.microsoft.com/office/drawing/2014/main" id="{FDDFECDA-5FA1-4C78-A068-E21441DE7CF2}"/>
                  </a:ext>
                </a:extLst>
              </p:cNvPr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>
                <a:extLst>
                  <a:ext uri="{FF2B5EF4-FFF2-40B4-BE49-F238E27FC236}">
                    <a16:creationId xmlns:a16="http://schemas.microsoft.com/office/drawing/2014/main" id="{681D035A-0961-45C9-ACC9-777CCD96BA49}"/>
                  </a:ext>
                </a:extLst>
              </p:cNvPr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>
                <a:extLst>
                  <a:ext uri="{FF2B5EF4-FFF2-40B4-BE49-F238E27FC236}">
                    <a16:creationId xmlns:a16="http://schemas.microsoft.com/office/drawing/2014/main" id="{65C34DBE-B36E-4BB6-B0DA-D541A042CBF0}"/>
                  </a:ext>
                </a:extLst>
              </p:cNvPr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>
                <a:extLst>
                  <a:ext uri="{FF2B5EF4-FFF2-40B4-BE49-F238E27FC236}">
                    <a16:creationId xmlns:a16="http://schemas.microsoft.com/office/drawing/2014/main" id="{B570BF7A-6218-46CA-AE1A-38BE9961F4AA}"/>
                  </a:ext>
                </a:extLst>
              </p:cNvPr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>
                <a:extLst>
                  <a:ext uri="{FF2B5EF4-FFF2-40B4-BE49-F238E27FC236}">
                    <a16:creationId xmlns:a16="http://schemas.microsoft.com/office/drawing/2014/main" id="{6E4D22E7-74CB-4155-93C1-4A9829670E3B}"/>
                  </a:ext>
                </a:extLst>
              </p:cNvPr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4BD0AC3-1AEF-4E71-8E13-340CBEE81B8F}"/>
                </a:ext>
              </a:extLst>
            </p:cNvPr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98A26D5-5F24-40EA-A855-45BF73646324}"/>
                </a:ext>
              </a:extLst>
            </p:cNvPr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0E13F02-21D9-4BA0-9116-E02E6EC33D3F}"/>
                </a:ext>
              </a:extLst>
            </p:cNvPr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7D7540A-239D-414B-897D-151842C75E60}"/>
                </a:ext>
              </a:extLst>
            </p:cNvPr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FF092CC-B744-4674-B605-13E9A02011DB}"/>
                  </a:ext>
                </a:extLst>
              </p:cNvPr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50ACDC-D7D4-4FC4-BEDD-344463ED0E8C}"/>
                  </a:ext>
                </a:extLst>
              </p:cNvPr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C5BD5AE-CA7F-40D7-BF1D-C323336B0C8C}"/>
                </a:ext>
              </a:extLst>
            </p:cNvPr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3F42D6D-E405-4340-A389-FDBC2A1C8601}"/>
              </a:ext>
            </a:extLst>
          </p:cNvPr>
          <p:cNvSpPr txBox="1"/>
          <p:nvPr/>
        </p:nvSpPr>
        <p:spPr>
          <a:xfrm>
            <a:off x="571094" y="454039"/>
            <a:ext cx="85164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5A901B-5808-4F58-B580-8A5B4601B732}"/>
              </a:ext>
            </a:extLst>
          </p:cNvPr>
          <p:cNvSpPr txBox="1"/>
          <p:nvPr/>
        </p:nvSpPr>
        <p:spPr>
          <a:xfrm>
            <a:off x="857009" y="1371979"/>
            <a:ext cx="2559381" cy="2793842"/>
          </a:xfrm>
          <a:prstGeom prst="rect">
            <a:avLst/>
          </a:prstGeom>
          <a:noFill/>
          <a:ln w="19050"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mẹ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tình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cảm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đối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hoặc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054" name="Picture 6" descr="School, Teacher, Children, Child Care Png Image - Listen To The Teacher -  569x425 PNG Download - PNGkit">
            <a:extLst>
              <a:ext uri="{FF2B5EF4-FFF2-40B4-BE49-F238E27FC236}">
                <a16:creationId xmlns:a16="http://schemas.microsoft.com/office/drawing/2014/main" id="{820575C8-2877-404D-B694-285451931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6" t="7509" r="15131" b="6674"/>
          <a:stretch/>
        </p:blipFill>
        <p:spPr bwMode="auto">
          <a:xfrm>
            <a:off x="3999314" y="966699"/>
            <a:ext cx="4517148" cy="340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743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7BDFFF-8F3F-4BBE-9475-9B7751005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3862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479545-18A4-47D8-9364-DB92FA94AFC6}"/>
              </a:ext>
            </a:extLst>
          </p:cNvPr>
          <p:cNvSpPr txBox="1"/>
          <p:nvPr/>
        </p:nvSpPr>
        <p:spPr>
          <a:xfrm>
            <a:off x="800199" y="385587"/>
            <a:ext cx="3117045" cy="47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B9476F-E61F-433C-BCC4-EC688D73AE0E}"/>
              </a:ext>
            </a:extLst>
          </p:cNvPr>
          <p:cNvSpPr txBox="1"/>
          <p:nvPr/>
        </p:nvSpPr>
        <p:spPr>
          <a:xfrm>
            <a:off x="1374925" y="855716"/>
            <a:ext cx="79759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văn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nghệ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chúc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mừng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Từng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nói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cảm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ơn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C4AC83-F26B-48CF-99BF-48BE13AE7D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1778" y="1788117"/>
            <a:ext cx="5392663" cy="28314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945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0EB5EE-9E56-40D5-ADC0-249D3A40A7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818"/>
          <a:stretch/>
        </p:blipFill>
        <p:spPr>
          <a:xfrm>
            <a:off x="504005" y="654050"/>
            <a:ext cx="8135989" cy="355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44158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heme hdtt[20210610095745176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158</Words>
  <Application>Microsoft Office PowerPoint</Application>
  <PresentationFormat>On-screen Show (16:9)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One Little Font</vt:lpstr>
      <vt:lpstr>More Sugar</vt:lpstr>
      <vt:lpstr>Baloo 2</vt:lpstr>
      <vt:lpstr>UTM Androgyne</vt:lpstr>
      <vt:lpstr>Arial</vt:lpstr>
      <vt:lpstr>UTM Cookies</vt:lpstr>
      <vt:lpstr>Times New Roman</vt:lpstr>
      <vt:lpstr>Calibri</vt:lpstr>
      <vt:lpstr>Pangolin</vt:lpstr>
      <vt:lpstr>English Vocabulary Workshop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Hang Nguyen</cp:lastModifiedBy>
  <cp:revision>75</cp:revision>
  <dcterms:modified xsi:type="dcterms:W3CDTF">2025-04-04T04:09:25Z</dcterms:modified>
</cp:coreProperties>
</file>