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0"/>
  </p:notesMasterIdLst>
  <p:sldIdLst>
    <p:sldId id="271" r:id="rId3"/>
    <p:sldId id="257" r:id="rId4"/>
    <p:sldId id="258" r:id="rId5"/>
    <p:sldId id="259" r:id="rId6"/>
    <p:sldId id="261" r:id="rId7"/>
    <p:sldId id="265" r:id="rId8"/>
    <p:sldId id="264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E91B-F8CD-400A-9731-D1884302B2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7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5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8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12553-5A68-CA3F-301A-EB970EB5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E8E589-B6F6-87EB-D78F-F1563062C0AD}"/>
              </a:ext>
            </a:extLst>
          </p:cNvPr>
          <p:cNvSpPr/>
          <p:nvPr/>
        </p:nvSpPr>
        <p:spPr>
          <a:xfrm>
            <a:off x="7734300" y="54282"/>
            <a:ext cx="3047844" cy="939752"/>
          </a:xfrm>
          <a:custGeom>
            <a:avLst/>
            <a:gdLst/>
            <a:ahLst/>
            <a:cxnLst/>
            <a:rect l="l" t="t" r="r" b="b"/>
            <a:pathLst>
              <a:path w="6095687" h="1879503">
                <a:moveTo>
                  <a:pt x="0" y="0"/>
                </a:moveTo>
                <a:lnTo>
                  <a:pt x="6095687" y="0"/>
                </a:lnTo>
                <a:lnTo>
                  <a:pt x="6095687" y="1879503"/>
                </a:lnTo>
                <a:lnTo>
                  <a:pt x="0" y="1879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F7DE32B-5234-0437-C6B5-280D25851A6B}"/>
              </a:ext>
            </a:extLst>
          </p:cNvPr>
          <p:cNvSpPr/>
          <p:nvPr/>
        </p:nvSpPr>
        <p:spPr>
          <a:xfrm flipH="1">
            <a:off x="453243" y="3960324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BB64F6-4551-777F-5626-371090DB09E1}"/>
              </a:ext>
            </a:extLst>
          </p:cNvPr>
          <p:cNvSpPr/>
          <p:nvPr/>
        </p:nvSpPr>
        <p:spPr>
          <a:xfrm flipH="1">
            <a:off x="-1696179" y="4087637"/>
            <a:ext cx="4193291" cy="25745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8314964" y="0"/>
                </a:moveTo>
                <a:lnTo>
                  <a:pt x="0" y="0"/>
                </a:lnTo>
                <a:lnTo>
                  <a:pt x="0" y="5658445"/>
                </a:lnTo>
                <a:lnTo>
                  <a:pt x="8314964" y="5658445"/>
                </a:lnTo>
                <a:lnTo>
                  <a:pt x="831496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7C8FBAC-F766-123A-DE8F-F34D2168B629}"/>
              </a:ext>
            </a:extLst>
          </p:cNvPr>
          <p:cNvSpPr/>
          <p:nvPr/>
        </p:nvSpPr>
        <p:spPr>
          <a:xfrm>
            <a:off x="-2498550" y="842241"/>
            <a:ext cx="4011942" cy="1237016"/>
          </a:xfrm>
          <a:custGeom>
            <a:avLst/>
            <a:gdLst/>
            <a:ahLst/>
            <a:cxnLst/>
            <a:rect l="l" t="t" r="r" b="b"/>
            <a:pathLst>
              <a:path w="8023883" h="2474031">
                <a:moveTo>
                  <a:pt x="0" y="0"/>
                </a:moveTo>
                <a:lnTo>
                  <a:pt x="8023883" y="0"/>
                </a:lnTo>
                <a:lnTo>
                  <a:pt x="8023883" y="2474031"/>
                </a:lnTo>
                <a:lnTo>
                  <a:pt x="0" y="247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DFA617-A6AF-1995-61AF-4AEA467833A7}"/>
              </a:ext>
            </a:extLst>
          </p:cNvPr>
          <p:cNvSpPr/>
          <p:nvPr/>
        </p:nvSpPr>
        <p:spPr>
          <a:xfrm>
            <a:off x="6118904" y="3689148"/>
            <a:ext cx="4157482" cy="2829223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D07DFE4-0DEF-296A-EDF1-747CAFF6EA30}"/>
              </a:ext>
            </a:extLst>
          </p:cNvPr>
          <p:cNvSpPr/>
          <p:nvPr/>
        </p:nvSpPr>
        <p:spPr>
          <a:xfrm>
            <a:off x="-4229100" y="4576751"/>
            <a:ext cx="7859979" cy="1391871"/>
          </a:xfrm>
          <a:custGeom>
            <a:avLst/>
            <a:gdLst/>
            <a:ahLst/>
            <a:cxnLst/>
            <a:rect l="l" t="t" r="r" b="b"/>
            <a:pathLst>
              <a:path w="15719957" h="2783742">
                <a:moveTo>
                  <a:pt x="0" y="0"/>
                </a:moveTo>
                <a:lnTo>
                  <a:pt x="15719957" y="0"/>
                </a:lnTo>
                <a:lnTo>
                  <a:pt x="15719957" y="2783742"/>
                </a:lnTo>
                <a:lnTo>
                  <a:pt x="0" y="278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DDA7CD-B1C2-8018-3E8C-B9ADC8B4712D}"/>
              </a:ext>
            </a:extLst>
          </p:cNvPr>
          <p:cNvSpPr/>
          <p:nvPr/>
        </p:nvSpPr>
        <p:spPr>
          <a:xfrm>
            <a:off x="2933700" y="4079830"/>
            <a:ext cx="4393172" cy="1636457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2"/>
                </a:lnTo>
                <a:lnTo>
                  <a:pt x="0" y="3272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5033B8E-5881-86BD-2768-D0FA98B028DF}"/>
              </a:ext>
            </a:extLst>
          </p:cNvPr>
          <p:cNvSpPr txBox="1"/>
          <p:nvPr/>
        </p:nvSpPr>
        <p:spPr>
          <a:xfrm rot="835">
            <a:off x="1373507" y="259204"/>
            <a:ext cx="6396986" cy="816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14000"/>
              </a:lnSpc>
              <a:buClrTx/>
              <a:defRPr/>
            </a:pP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UBND QUẬN DƯƠNG KINH</a:t>
            </a:r>
          </a:p>
          <a:p>
            <a:pPr algn="ctr" defTabSz="457200">
              <a:lnSpc>
                <a:spcPct val="114000"/>
              </a:lnSpc>
              <a:buClrTx/>
              <a:defRPr/>
            </a:pP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Baloo"/>
                <a:cs typeface="Baloo"/>
                <a:sym typeface="Baloo"/>
              </a:rPr>
              <a:t>TRƯỜNG TIỂU HỌC ANH DŨNG</a:t>
            </a:r>
            <a:endParaRPr lang="en-US" sz="2400" b="1" kern="1200" dirty="0">
              <a:solidFill>
                <a:srgbClr val="FF0000"/>
              </a:solidFill>
              <a:latin typeface="Calibri"/>
              <a:ea typeface="Baloo"/>
              <a:cs typeface="Baloo"/>
              <a:sym typeface="Baloo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B0D4B1-B455-7412-E876-0AA8E74A722E}"/>
              </a:ext>
            </a:extLst>
          </p:cNvPr>
          <p:cNvSpPr/>
          <p:nvPr/>
        </p:nvSpPr>
        <p:spPr>
          <a:xfrm>
            <a:off x="132622" y="100751"/>
            <a:ext cx="1541472" cy="475287"/>
          </a:xfrm>
          <a:custGeom>
            <a:avLst/>
            <a:gdLst/>
            <a:ahLst/>
            <a:cxnLst/>
            <a:rect l="l" t="t" r="r" b="b"/>
            <a:pathLst>
              <a:path w="3082944" h="950574">
                <a:moveTo>
                  <a:pt x="0" y="0"/>
                </a:moveTo>
                <a:lnTo>
                  <a:pt x="3082944" y="0"/>
                </a:lnTo>
                <a:lnTo>
                  <a:pt x="3082944" y="950574"/>
                </a:lnTo>
                <a:lnTo>
                  <a:pt x="0" y="950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0153D7C-3C1C-438B-D5F3-378864726913}"/>
              </a:ext>
            </a:extLst>
          </p:cNvPr>
          <p:cNvSpPr txBox="1"/>
          <p:nvPr/>
        </p:nvSpPr>
        <p:spPr>
          <a:xfrm rot="835">
            <a:off x="1513460" y="2298169"/>
            <a:ext cx="6123037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674"/>
              </a:lnSpc>
              <a:buClrTx/>
            </a:pPr>
            <a:r>
              <a:rPr lang="vi-VN" sz="3300" kern="1200" spc="294">
                <a:solidFill>
                  <a:srgbClr val="F79646">
                    <a:lumMod val="50000"/>
                  </a:srgbClr>
                </a:solidFill>
                <a:latin typeface="Baloo"/>
                <a:ea typeface="Baloo"/>
                <a:cs typeface="Baloo"/>
                <a:sym typeface="Baloo"/>
              </a:rPr>
              <a:t>Bài 14: Nghĩ nhanh, làm giỏi</a:t>
            </a:r>
            <a:endParaRPr lang="en-US" sz="3300" kern="1200" spc="-28" dirty="0"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46210E1-378F-C70B-3521-85A0BEF957EC}"/>
              </a:ext>
            </a:extLst>
          </p:cNvPr>
          <p:cNvSpPr txBox="1"/>
          <p:nvPr/>
        </p:nvSpPr>
        <p:spPr>
          <a:xfrm rot="835">
            <a:off x="2537744" y="2038831"/>
            <a:ext cx="5700594" cy="48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674"/>
              </a:lnSpc>
              <a:buClrTx/>
              <a:defRPr/>
            </a:pPr>
            <a:endParaRPr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C82DA-6964-9BB0-85FA-70B877906E21}"/>
              </a:ext>
            </a:extLst>
          </p:cNvPr>
          <p:cNvCxnSpPr/>
          <p:nvPr/>
        </p:nvCxnSpPr>
        <p:spPr>
          <a:xfrm>
            <a:off x="3185204" y="1092978"/>
            <a:ext cx="2933700" cy="8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5">
            <a:extLst>
              <a:ext uri="{FF2B5EF4-FFF2-40B4-BE49-F238E27FC236}">
                <a16:creationId xmlns:a16="http://schemas.microsoft.com/office/drawing/2014/main" id="{155AAE99-17FB-A840-11D4-07F1BD18C1E9}"/>
              </a:ext>
            </a:extLst>
          </p:cNvPr>
          <p:cNvSpPr txBox="1"/>
          <p:nvPr/>
        </p:nvSpPr>
        <p:spPr>
          <a:xfrm rot="835">
            <a:off x="1760428" y="1727558"/>
            <a:ext cx="5700594" cy="55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674"/>
              </a:lnSpc>
              <a:buClrTx/>
            </a:pPr>
            <a:r>
              <a:rPr lang="vi-VN" sz="3000" kern="1200" spc="294" dirty="0">
                <a:solidFill>
                  <a:srgbClr val="4F81BD">
                    <a:lumMod val="75000"/>
                  </a:srgbClr>
                </a:solidFill>
                <a:latin typeface="Baloo"/>
                <a:ea typeface="Baloo"/>
                <a:cs typeface="Baloo"/>
                <a:sym typeface="Baloo"/>
              </a:rPr>
              <a:t>Hoạt động trải nghiệm</a:t>
            </a:r>
            <a:endParaRPr lang="en-US" sz="3000" kern="1200" spc="-28" dirty="0">
              <a:solidFill>
                <a:srgbClr val="4F81BD">
                  <a:lumMod val="75000"/>
                </a:srgbClr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36423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</a:t>
            </a:r>
            <a:r>
              <a:rPr lang="vi-VN"/>
              <a:t>14: Nghĩ nhanh, làm giỏi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184</Words>
  <Application>Microsoft Office PowerPoint</Application>
  <PresentationFormat>On-screen Show (16:9)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UTM Cookies</vt:lpstr>
      <vt:lpstr>Pangolin</vt:lpstr>
      <vt:lpstr>Baloo 2</vt:lpstr>
      <vt:lpstr>Times New Roman</vt:lpstr>
      <vt:lpstr>Arial</vt:lpstr>
      <vt:lpstr>UTM Androgyne</vt:lpstr>
      <vt:lpstr>Calibri</vt:lpstr>
      <vt:lpstr>Baloo</vt:lpstr>
      <vt:lpstr>English Vocabulary Workshop by Slidesgo</vt:lpstr>
      <vt:lpstr>Office Theme</vt:lpstr>
      <vt:lpstr>PowerPoint Presentation</vt:lpstr>
      <vt:lpstr>Bài 14: Nghĩ nhanh, làm giỏi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28</cp:revision>
  <dcterms:modified xsi:type="dcterms:W3CDTF">2025-04-04T04:36:06Z</dcterms:modified>
</cp:coreProperties>
</file>