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1"/>
  </p:notesMasterIdLst>
  <p:sldIdLst>
    <p:sldId id="271" r:id="rId3"/>
    <p:sldId id="257" r:id="rId4"/>
    <p:sldId id="258" r:id="rId5"/>
    <p:sldId id="259" r:id="rId6"/>
    <p:sldId id="261" r:id="rId7"/>
    <p:sldId id="265" r:id="rId8"/>
    <p:sldId id="264" r:id="rId9"/>
    <p:sldId id="266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E91B-F8CD-400A-9731-D1884302B2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12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4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2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0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04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51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27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12553-5A68-CA3F-301A-EB970EB5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E8E589-B6F6-87EB-D78F-F1563062C0AD}"/>
              </a:ext>
            </a:extLst>
          </p:cNvPr>
          <p:cNvSpPr/>
          <p:nvPr/>
        </p:nvSpPr>
        <p:spPr>
          <a:xfrm>
            <a:off x="7734300" y="54282"/>
            <a:ext cx="3047844" cy="939752"/>
          </a:xfrm>
          <a:custGeom>
            <a:avLst/>
            <a:gdLst/>
            <a:ahLst/>
            <a:cxnLst/>
            <a:rect l="l" t="t" r="r" b="b"/>
            <a:pathLst>
              <a:path w="6095687" h="1879503">
                <a:moveTo>
                  <a:pt x="0" y="0"/>
                </a:moveTo>
                <a:lnTo>
                  <a:pt x="6095687" y="0"/>
                </a:lnTo>
                <a:lnTo>
                  <a:pt x="6095687" y="1879503"/>
                </a:lnTo>
                <a:lnTo>
                  <a:pt x="0" y="1879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F7DE32B-5234-0437-C6B5-280D25851A6B}"/>
              </a:ext>
            </a:extLst>
          </p:cNvPr>
          <p:cNvSpPr/>
          <p:nvPr/>
        </p:nvSpPr>
        <p:spPr>
          <a:xfrm flipH="1">
            <a:off x="453243" y="3960324"/>
            <a:ext cx="4157482" cy="2829223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8314964" y="0"/>
                </a:moveTo>
                <a:lnTo>
                  <a:pt x="0" y="0"/>
                </a:lnTo>
                <a:lnTo>
                  <a:pt x="0" y="5658445"/>
                </a:lnTo>
                <a:lnTo>
                  <a:pt x="8314964" y="5658445"/>
                </a:lnTo>
                <a:lnTo>
                  <a:pt x="831496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8BB64F6-4551-777F-5626-371090DB09E1}"/>
              </a:ext>
            </a:extLst>
          </p:cNvPr>
          <p:cNvSpPr/>
          <p:nvPr/>
        </p:nvSpPr>
        <p:spPr>
          <a:xfrm flipH="1">
            <a:off x="-1696179" y="4087637"/>
            <a:ext cx="4193291" cy="25745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8314964" y="0"/>
                </a:moveTo>
                <a:lnTo>
                  <a:pt x="0" y="0"/>
                </a:lnTo>
                <a:lnTo>
                  <a:pt x="0" y="5658445"/>
                </a:lnTo>
                <a:lnTo>
                  <a:pt x="8314964" y="5658445"/>
                </a:lnTo>
                <a:lnTo>
                  <a:pt x="831496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7C8FBAC-F766-123A-DE8F-F34D2168B629}"/>
              </a:ext>
            </a:extLst>
          </p:cNvPr>
          <p:cNvSpPr/>
          <p:nvPr/>
        </p:nvSpPr>
        <p:spPr>
          <a:xfrm>
            <a:off x="-2498550" y="842241"/>
            <a:ext cx="4011942" cy="1237016"/>
          </a:xfrm>
          <a:custGeom>
            <a:avLst/>
            <a:gdLst/>
            <a:ahLst/>
            <a:cxnLst/>
            <a:rect l="l" t="t" r="r" b="b"/>
            <a:pathLst>
              <a:path w="8023883" h="2474031">
                <a:moveTo>
                  <a:pt x="0" y="0"/>
                </a:moveTo>
                <a:lnTo>
                  <a:pt x="8023883" y="0"/>
                </a:lnTo>
                <a:lnTo>
                  <a:pt x="8023883" y="2474031"/>
                </a:lnTo>
                <a:lnTo>
                  <a:pt x="0" y="2474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2DFA617-A6AF-1995-61AF-4AEA467833A7}"/>
              </a:ext>
            </a:extLst>
          </p:cNvPr>
          <p:cNvSpPr/>
          <p:nvPr/>
        </p:nvSpPr>
        <p:spPr>
          <a:xfrm>
            <a:off x="6118904" y="3689148"/>
            <a:ext cx="4157482" cy="2829223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D07DFE4-0DEF-296A-EDF1-747CAFF6EA30}"/>
              </a:ext>
            </a:extLst>
          </p:cNvPr>
          <p:cNvSpPr/>
          <p:nvPr/>
        </p:nvSpPr>
        <p:spPr>
          <a:xfrm>
            <a:off x="-4229100" y="4576751"/>
            <a:ext cx="7859979" cy="1391871"/>
          </a:xfrm>
          <a:custGeom>
            <a:avLst/>
            <a:gdLst/>
            <a:ahLst/>
            <a:cxnLst/>
            <a:rect l="l" t="t" r="r" b="b"/>
            <a:pathLst>
              <a:path w="15719957" h="2783742">
                <a:moveTo>
                  <a:pt x="0" y="0"/>
                </a:moveTo>
                <a:lnTo>
                  <a:pt x="15719957" y="0"/>
                </a:lnTo>
                <a:lnTo>
                  <a:pt x="15719957" y="2783742"/>
                </a:lnTo>
                <a:lnTo>
                  <a:pt x="0" y="2783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0DDA7CD-B1C2-8018-3E8C-B9ADC8B4712D}"/>
              </a:ext>
            </a:extLst>
          </p:cNvPr>
          <p:cNvSpPr/>
          <p:nvPr/>
        </p:nvSpPr>
        <p:spPr>
          <a:xfrm>
            <a:off x="2933700" y="4079830"/>
            <a:ext cx="4393172" cy="1636457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2"/>
                </a:lnTo>
                <a:lnTo>
                  <a:pt x="0" y="32729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5033B8E-5881-86BD-2768-D0FA98B028DF}"/>
              </a:ext>
            </a:extLst>
          </p:cNvPr>
          <p:cNvSpPr txBox="1"/>
          <p:nvPr/>
        </p:nvSpPr>
        <p:spPr>
          <a:xfrm rot="835">
            <a:off x="1373507" y="259204"/>
            <a:ext cx="6396986" cy="816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loo"/>
                <a:cs typeface="Baloo"/>
                <a:sym typeface="Baloo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loo"/>
                <a:cs typeface="Baloo"/>
                <a:sym typeface="Baloo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Baloo"/>
              <a:cs typeface="Baloo"/>
              <a:sym typeface="Baloo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1B0D4B1-B455-7412-E876-0AA8E74A722E}"/>
              </a:ext>
            </a:extLst>
          </p:cNvPr>
          <p:cNvSpPr/>
          <p:nvPr/>
        </p:nvSpPr>
        <p:spPr>
          <a:xfrm>
            <a:off x="132622" y="100751"/>
            <a:ext cx="1541472" cy="475287"/>
          </a:xfrm>
          <a:custGeom>
            <a:avLst/>
            <a:gdLst/>
            <a:ahLst/>
            <a:cxnLst/>
            <a:rect l="l" t="t" r="r" b="b"/>
            <a:pathLst>
              <a:path w="3082944" h="950574">
                <a:moveTo>
                  <a:pt x="0" y="0"/>
                </a:moveTo>
                <a:lnTo>
                  <a:pt x="3082944" y="0"/>
                </a:lnTo>
                <a:lnTo>
                  <a:pt x="3082944" y="950574"/>
                </a:lnTo>
                <a:lnTo>
                  <a:pt x="0" y="950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0153D7C-3C1C-438B-D5F3-378864726913}"/>
              </a:ext>
            </a:extLst>
          </p:cNvPr>
          <p:cNvSpPr txBox="1"/>
          <p:nvPr/>
        </p:nvSpPr>
        <p:spPr>
          <a:xfrm rot="835">
            <a:off x="1510482" y="2438916"/>
            <a:ext cx="6123037" cy="874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300" b="0" i="0" u="none" strike="noStrike" kern="1200" cap="none" spc="294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Baloo"/>
                <a:ea typeface="Baloo"/>
                <a:cs typeface="Baloo"/>
                <a:sym typeface="Baloo"/>
              </a:rPr>
              <a:t>Bài 15: Việc của mình</a:t>
            </a:r>
          </a:p>
          <a:p>
            <a:pPr marL="0" marR="0" lvl="0" indent="0" algn="ctr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vi-VN" sz="3300" kern="1200" spc="294" dirty="0">
                <a:solidFill>
                  <a:srgbClr val="F79646">
                    <a:lumMod val="50000"/>
                  </a:srgbClr>
                </a:solidFill>
                <a:latin typeface="Baloo"/>
                <a:ea typeface="Baloo"/>
                <a:cs typeface="Baloo"/>
                <a:sym typeface="Baloo"/>
              </a:rPr>
              <a:t>			</a:t>
            </a:r>
            <a:r>
              <a:rPr lang="vi-VN" sz="3300" kern="1200" spc="294">
                <a:solidFill>
                  <a:srgbClr val="F79646">
                    <a:lumMod val="50000"/>
                  </a:srgbClr>
                </a:solidFill>
                <a:latin typeface="Baloo"/>
                <a:ea typeface="Baloo"/>
                <a:cs typeface="Baloo"/>
                <a:sym typeface="Baloo"/>
              </a:rPr>
              <a:t>	   không </a:t>
            </a:r>
            <a:r>
              <a:rPr lang="vi-VN" sz="3300" kern="1200" spc="294" dirty="0">
                <a:solidFill>
                  <a:srgbClr val="F79646">
                    <a:lumMod val="50000"/>
                  </a:srgbClr>
                </a:solidFill>
                <a:latin typeface="Baloo"/>
                <a:ea typeface="Baloo"/>
                <a:cs typeface="Baloo"/>
                <a:sym typeface="Baloo"/>
              </a:rPr>
              <a:t>cần ai nhắc</a:t>
            </a:r>
            <a:endParaRPr kumimoji="0" lang="vi-VN" sz="3300" b="0" i="0" u="none" strike="noStrike" kern="1200" cap="none" spc="294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46210E1-378F-C70B-3521-85A0BEF957EC}"/>
              </a:ext>
            </a:extLst>
          </p:cNvPr>
          <p:cNvSpPr txBox="1"/>
          <p:nvPr/>
        </p:nvSpPr>
        <p:spPr>
          <a:xfrm rot="835">
            <a:off x="2537744" y="2038831"/>
            <a:ext cx="5700594" cy="48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C82DA-6964-9BB0-85FA-70B877906E21}"/>
              </a:ext>
            </a:extLst>
          </p:cNvPr>
          <p:cNvCxnSpPr/>
          <p:nvPr/>
        </p:nvCxnSpPr>
        <p:spPr>
          <a:xfrm>
            <a:off x="3185204" y="1092978"/>
            <a:ext cx="2933700" cy="8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5">
            <a:extLst>
              <a:ext uri="{FF2B5EF4-FFF2-40B4-BE49-F238E27FC236}">
                <a16:creationId xmlns:a16="http://schemas.microsoft.com/office/drawing/2014/main" id="{155AAE99-17FB-A840-11D4-07F1BD18C1E9}"/>
              </a:ext>
            </a:extLst>
          </p:cNvPr>
          <p:cNvSpPr txBox="1"/>
          <p:nvPr/>
        </p:nvSpPr>
        <p:spPr>
          <a:xfrm rot="835">
            <a:off x="1760428" y="1727558"/>
            <a:ext cx="5700594" cy="55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000" b="0" i="0" u="none" strike="noStrike" kern="1200" cap="none" spc="294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Baloo"/>
                <a:ea typeface="Baloo"/>
                <a:cs typeface="Baloo"/>
                <a:sym typeface="Baloo"/>
              </a:rPr>
              <a:t>Hoạt động trải nghiệm</a:t>
            </a:r>
            <a:endParaRPr kumimoji="0" lang="en-US" sz="3000" b="0" i="0" u="none" strike="noStrike" kern="1200" cap="none" spc="-28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loo"/>
              <a:ea typeface="Baloo"/>
              <a:cs typeface="Baloo"/>
              <a:sym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364232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3980196" cy="1426500"/>
          </a:xfrm>
        </p:spPr>
        <p:txBody>
          <a:bodyPr/>
          <a:lstStyle/>
          <a:p>
            <a:r>
              <a:rPr lang="vi-VN" dirty="0"/>
              <a:t>Bài 15: Việc của mình không cần ai nhắc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4434185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358076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372965"/>
            <a:ext cx="18242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r>
              <a:rPr lang="vi-VN" sz="2400" dirty="0"/>
              <a:t>Tham dự phát động phong trào học tập và rèn luyện theo tác phong chú bộ đội.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2553F-D52A-4F17-A5C7-336F39316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278" y="393771"/>
            <a:ext cx="5887449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3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Trước khi và sau khi.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5A0FB98-A5A0-4B0C-83C9-8B60DA09CD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86" y="1391450"/>
            <a:ext cx="8014428" cy="31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785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Tự lập kế hoạch công việc của mình cho phù hợp.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83327-BA18-441E-BBEE-D3B3694C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318" y="693022"/>
            <a:ext cx="6352682" cy="4118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C6A69-97D5-483A-B4C7-270E6D011414}"/>
              </a:ext>
            </a:extLst>
          </p:cNvPr>
          <p:cNvSpPr txBox="1"/>
          <p:nvPr/>
        </p:nvSpPr>
        <p:spPr>
          <a:xfrm>
            <a:off x="532720" y="923854"/>
            <a:ext cx="2939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- Liệt kê những việc em sẽ làm.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- Sắp xếp các việc theo thứ tự thực hiện.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- Viết và trang trí bản kế hoạch.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603744" cy="1374765"/>
            <a:chOff x="488950" y="345721"/>
            <a:chExt cx="8603744" cy="13747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3516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345489" y="1008126"/>
              <a:ext cx="774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Thực hiện kế hoạch công việc mà em đã lập.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E8CA77-F116-4DDB-A1F6-3AD2D74FF79F}"/>
              </a:ext>
            </a:extLst>
          </p:cNvPr>
          <p:cNvGrpSpPr/>
          <p:nvPr/>
        </p:nvGrpSpPr>
        <p:grpSpPr>
          <a:xfrm>
            <a:off x="1155444" y="1522212"/>
            <a:ext cx="6804612" cy="3167249"/>
            <a:chOff x="1155444" y="1522212"/>
            <a:chExt cx="6804612" cy="3167249"/>
          </a:xfrm>
        </p:grpSpPr>
        <p:pic>
          <p:nvPicPr>
            <p:cNvPr id="4" name="Picture 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88F70A07-0C32-46BE-9907-C2882793F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284" b="36890"/>
            <a:stretch/>
          </p:blipFill>
          <p:spPr>
            <a:xfrm>
              <a:off x="1155444" y="1522212"/>
              <a:ext cx="4626084" cy="3167249"/>
            </a:xfrm>
            <a:prstGeom prst="rect">
              <a:avLst/>
            </a:prstGeom>
          </p:spPr>
        </p:pic>
        <p:pic>
          <p:nvPicPr>
            <p:cNvPr id="20" name="Picture 19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376EC478-71C8-404B-9655-4DF3D91DB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" t="63223" r="52853" b="9723"/>
            <a:stretch/>
          </p:blipFill>
          <p:spPr>
            <a:xfrm>
              <a:off x="5626775" y="1720486"/>
              <a:ext cx="2181020" cy="1351657"/>
            </a:xfrm>
            <a:prstGeom prst="rect">
              <a:avLst/>
            </a:prstGeom>
          </p:spPr>
        </p:pic>
        <p:pic>
          <p:nvPicPr>
            <p:cNvPr id="24" name="Picture 2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DF6FF83A-1BAF-44A4-B3F8-0DEB3CC75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238" t="65033" r="616" b="7913"/>
            <a:stretch/>
          </p:blipFill>
          <p:spPr>
            <a:xfrm>
              <a:off x="5779036" y="3322838"/>
              <a:ext cx="2181020" cy="1351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907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Chia sẻ về những việc em dự định làm vào cuối tuần này.</a:t>
            </a:r>
          </a:p>
          <a:p>
            <a:r>
              <a:rPr lang="vi-VN" sz="2400" dirty="0"/>
              <a:t>- Kể về những dự định cho ngày cuối tuần của em.</a:t>
            </a:r>
          </a:p>
          <a:p>
            <a:r>
              <a:rPr lang="vi-VN" sz="2400" dirty="0"/>
              <a:t>- Nêu những việc em sẽ làm để chuẩn bị thực hiện dự định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57EE16-5AD8-4CB0-8C9B-FEEDC89FC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822" y="246860"/>
            <a:ext cx="44958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48B275-5D7A-4B99-9E7A-51C80975716D}"/>
              </a:ext>
            </a:extLst>
          </p:cNvPr>
          <p:cNvGrpSpPr/>
          <p:nvPr/>
        </p:nvGrpSpPr>
        <p:grpSpPr>
          <a:xfrm>
            <a:off x="2324100" y="481012"/>
            <a:ext cx="4495800" cy="4181475"/>
            <a:chOff x="1593887" y="481012"/>
            <a:chExt cx="4495800" cy="41814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C1BDCC9-E6DA-4A93-BCA9-0616C95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3887" y="481012"/>
              <a:ext cx="4495800" cy="4181475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B9D270C-D464-4EA8-9AD9-EEAFFE6ED171}"/>
                </a:ext>
              </a:extLst>
            </p:cNvPr>
            <p:cNvSpPr/>
            <p:nvPr/>
          </p:nvSpPr>
          <p:spPr>
            <a:xfrm>
              <a:off x="2583712" y="776177"/>
              <a:ext cx="2466753" cy="6911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D1F6561-15A5-4998-BEA2-6C72301CD64C}"/>
                </a:ext>
              </a:extLst>
            </p:cNvPr>
            <p:cNvSpPr/>
            <p:nvPr/>
          </p:nvSpPr>
          <p:spPr>
            <a:xfrm>
              <a:off x="3157870" y="1467293"/>
              <a:ext cx="382772" cy="295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E4D48AF-6FC0-441B-8CCF-3D033658CE8B}"/>
              </a:ext>
            </a:extLst>
          </p:cNvPr>
          <p:cNvSpPr/>
          <p:nvPr/>
        </p:nvSpPr>
        <p:spPr>
          <a:xfrm>
            <a:off x="558709" y="313660"/>
            <a:ext cx="2312082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Tớ định đi xem phim cuối tuần này đấy! Cậu đi cùng không?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B5FE1-909C-41B5-9128-FAF6E8255B91}"/>
              </a:ext>
            </a:extLst>
          </p:cNvPr>
          <p:cNvSpPr/>
          <p:nvPr/>
        </p:nvSpPr>
        <p:spPr>
          <a:xfrm>
            <a:off x="6273211" y="776177"/>
            <a:ext cx="1761570" cy="1068574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Phim gì thế? Tớ cũng đang rảnh.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97BAAC2-DEFF-4EB7-A648-CF5FC52F250C}"/>
              </a:ext>
            </a:extLst>
          </p:cNvPr>
          <p:cNvSpPr/>
          <p:nvPr/>
        </p:nvSpPr>
        <p:spPr>
          <a:xfrm>
            <a:off x="694845" y="632638"/>
            <a:ext cx="1855591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Phim “Đi tìm Nemo”. Tớ nghe bảo hay lắm!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4B1B1C5-306D-409C-9166-9120109BE08F}"/>
              </a:ext>
            </a:extLst>
          </p:cNvPr>
          <p:cNvSpPr/>
          <p:nvPr/>
        </p:nvSpPr>
        <p:spPr>
          <a:xfrm>
            <a:off x="6273898" y="331163"/>
            <a:ext cx="2324099" cy="1657127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Ồ tớ cũng muốn xem phim đó. Vậy chúng mình cần chuẩn bị những gì nhỉ?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1D79DE-4A4E-43EC-A40A-94640FE85D41}"/>
              </a:ext>
            </a:extLst>
          </p:cNvPr>
          <p:cNvSpPr/>
          <p:nvPr/>
        </p:nvSpPr>
        <p:spPr>
          <a:xfrm>
            <a:off x="596051" y="528886"/>
            <a:ext cx="1855591" cy="2042863"/>
          </a:xfrm>
          <a:prstGeom prst="wedgeRoundRectCallout">
            <a:avLst>
              <a:gd name="adj1" fmla="val 61509"/>
              <a:gd name="adj2" fmla="val 7403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Tớ sẽ đi mua vé rồi qua nhà đón cậu. Hẹn cậu 6 giờ tối thứ Bảy nhé!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9742406-B37C-4B62-A6F5-0C5F1EE92243}"/>
              </a:ext>
            </a:extLst>
          </p:cNvPr>
          <p:cNvSpPr/>
          <p:nvPr/>
        </p:nvSpPr>
        <p:spPr>
          <a:xfrm>
            <a:off x="6354836" y="829644"/>
            <a:ext cx="2324099" cy="1325998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Đồng ý. Tớ sẽ mua bỏng ngô và nước. Hẹn gặp lại cậu nhé!</a:t>
            </a:r>
          </a:p>
        </p:txBody>
      </p:sp>
    </p:spTree>
    <p:extLst>
      <p:ext uri="{BB962C8B-B14F-4D97-AF65-F5344CB8AC3E}">
        <p14:creationId xmlns:p14="http://schemas.microsoft.com/office/powerpoint/2010/main" val="1117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277</Words>
  <Application>Microsoft Office PowerPoint</Application>
  <PresentationFormat>On-screen Show (16:9)</PresentationFormat>
  <Paragraphs>28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Pangolin</vt:lpstr>
      <vt:lpstr>Baloo 2</vt:lpstr>
      <vt:lpstr>UTM Androgyne</vt:lpstr>
      <vt:lpstr>Arial</vt:lpstr>
      <vt:lpstr>Times New Roman</vt:lpstr>
      <vt:lpstr>Baloo</vt:lpstr>
      <vt:lpstr>UTM Cookies</vt:lpstr>
      <vt:lpstr>Calibri</vt:lpstr>
      <vt:lpstr>English Vocabulary Workshop by Slidesgo</vt:lpstr>
      <vt:lpstr>Office Theme</vt:lpstr>
      <vt:lpstr>PowerPoint Presentation</vt:lpstr>
      <vt:lpstr>Bài 15: Việc của mình không cần ai nhắc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33</cp:revision>
  <dcterms:modified xsi:type="dcterms:W3CDTF">2025-04-04T04:37:03Z</dcterms:modified>
</cp:coreProperties>
</file>