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10"/>
  </p:notesMasterIdLst>
  <p:sldIdLst>
    <p:sldId id="271" r:id="rId3"/>
    <p:sldId id="257" r:id="rId4"/>
    <p:sldId id="258" r:id="rId5"/>
    <p:sldId id="259" r:id="rId6"/>
    <p:sldId id="261" r:id="rId7"/>
    <p:sldId id="265" r:id="rId8"/>
    <p:sldId id="264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MV Boli" panose="02000500030200090000" pitchFamily="2" charset="0"/>
      <p:regular r:id="rId13"/>
    </p:embeddedFont>
    <p:embeddedFont>
      <p:font typeface="Pangolin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1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E91B-F8CD-400A-9731-D1884302B2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12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51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39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39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7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54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61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0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312553-5A68-CA3F-301A-EB970EB5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E8E589-B6F6-87EB-D78F-F1563062C0AD}"/>
              </a:ext>
            </a:extLst>
          </p:cNvPr>
          <p:cNvSpPr/>
          <p:nvPr/>
        </p:nvSpPr>
        <p:spPr>
          <a:xfrm>
            <a:off x="7734300" y="54282"/>
            <a:ext cx="3047844" cy="939752"/>
          </a:xfrm>
          <a:custGeom>
            <a:avLst/>
            <a:gdLst/>
            <a:ahLst/>
            <a:cxnLst/>
            <a:rect l="l" t="t" r="r" b="b"/>
            <a:pathLst>
              <a:path w="6095687" h="1879503">
                <a:moveTo>
                  <a:pt x="0" y="0"/>
                </a:moveTo>
                <a:lnTo>
                  <a:pt x="6095687" y="0"/>
                </a:lnTo>
                <a:lnTo>
                  <a:pt x="6095687" y="1879503"/>
                </a:lnTo>
                <a:lnTo>
                  <a:pt x="0" y="1879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F7DE32B-5234-0437-C6B5-280D25851A6B}"/>
              </a:ext>
            </a:extLst>
          </p:cNvPr>
          <p:cNvSpPr/>
          <p:nvPr/>
        </p:nvSpPr>
        <p:spPr>
          <a:xfrm flipH="1">
            <a:off x="453243" y="3960324"/>
            <a:ext cx="4157482" cy="2829223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8314964" y="0"/>
                </a:moveTo>
                <a:lnTo>
                  <a:pt x="0" y="0"/>
                </a:lnTo>
                <a:lnTo>
                  <a:pt x="0" y="5658445"/>
                </a:lnTo>
                <a:lnTo>
                  <a:pt x="8314964" y="5658445"/>
                </a:lnTo>
                <a:lnTo>
                  <a:pt x="831496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8BB64F6-4551-777F-5626-371090DB09E1}"/>
              </a:ext>
            </a:extLst>
          </p:cNvPr>
          <p:cNvSpPr/>
          <p:nvPr/>
        </p:nvSpPr>
        <p:spPr>
          <a:xfrm flipH="1">
            <a:off x="-1696179" y="4087637"/>
            <a:ext cx="4193291" cy="25745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8314964" y="0"/>
                </a:moveTo>
                <a:lnTo>
                  <a:pt x="0" y="0"/>
                </a:lnTo>
                <a:lnTo>
                  <a:pt x="0" y="5658445"/>
                </a:lnTo>
                <a:lnTo>
                  <a:pt x="8314964" y="5658445"/>
                </a:lnTo>
                <a:lnTo>
                  <a:pt x="831496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7C8FBAC-F766-123A-DE8F-F34D2168B629}"/>
              </a:ext>
            </a:extLst>
          </p:cNvPr>
          <p:cNvSpPr/>
          <p:nvPr/>
        </p:nvSpPr>
        <p:spPr>
          <a:xfrm>
            <a:off x="-2498550" y="842241"/>
            <a:ext cx="4011942" cy="1237016"/>
          </a:xfrm>
          <a:custGeom>
            <a:avLst/>
            <a:gdLst/>
            <a:ahLst/>
            <a:cxnLst/>
            <a:rect l="l" t="t" r="r" b="b"/>
            <a:pathLst>
              <a:path w="8023883" h="2474031">
                <a:moveTo>
                  <a:pt x="0" y="0"/>
                </a:moveTo>
                <a:lnTo>
                  <a:pt x="8023883" y="0"/>
                </a:lnTo>
                <a:lnTo>
                  <a:pt x="8023883" y="2474031"/>
                </a:lnTo>
                <a:lnTo>
                  <a:pt x="0" y="2474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2DFA617-A6AF-1995-61AF-4AEA467833A7}"/>
              </a:ext>
            </a:extLst>
          </p:cNvPr>
          <p:cNvSpPr/>
          <p:nvPr/>
        </p:nvSpPr>
        <p:spPr>
          <a:xfrm>
            <a:off x="6118904" y="3689148"/>
            <a:ext cx="4157482" cy="2829223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D07DFE4-0DEF-296A-EDF1-747CAFF6EA30}"/>
              </a:ext>
            </a:extLst>
          </p:cNvPr>
          <p:cNvSpPr/>
          <p:nvPr/>
        </p:nvSpPr>
        <p:spPr>
          <a:xfrm>
            <a:off x="-4229100" y="4576751"/>
            <a:ext cx="7859979" cy="1391871"/>
          </a:xfrm>
          <a:custGeom>
            <a:avLst/>
            <a:gdLst/>
            <a:ahLst/>
            <a:cxnLst/>
            <a:rect l="l" t="t" r="r" b="b"/>
            <a:pathLst>
              <a:path w="15719957" h="2783742">
                <a:moveTo>
                  <a:pt x="0" y="0"/>
                </a:moveTo>
                <a:lnTo>
                  <a:pt x="15719957" y="0"/>
                </a:lnTo>
                <a:lnTo>
                  <a:pt x="15719957" y="2783742"/>
                </a:lnTo>
                <a:lnTo>
                  <a:pt x="0" y="2783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0DDA7CD-B1C2-8018-3E8C-B9ADC8B4712D}"/>
              </a:ext>
            </a:extLst>
          </p:cNvPr>
          <p:cNvSpPr/>
          <p:nvPr/>
        </p:nvSpPr>
        <p:spPr>
          <a:xfrm>
            <a:off x="2933700" y="4079830"/>
            <a:ext cx="4393172" cy="1636457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2"/>
                </a:lnTo>
                <a:lnTo>
                  <a:pt x="0" y="32729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5033B8E-5881-86BD-2768-D0FA98B028DF}"/>
              </a:ext>
            </a:extLst>
          </p:cNvPr>
          <p:cNvSpPr txBox="1"/>
          <p:nvPr/>
        </p:nvSpPr>
        <p:spPr>
          <a:xfrm rot="835">
            <a:off x="1373507" y="259204"/>
            <a:ext cx="6396986" cy="816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loo"/>
                <a:cs typeface="Baloo"/>
                <a:sym typeface="Baloo"/>
              </a:rPr>
              <a:t>UBND QUẬN DƯƠNG KINH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loo"/>
                <a:cs typeface="Baloo"/>
                <a:sym typeface="Baloo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Baloo"/>
              <a:cs typeface="Baloo"/>
              <a:sym typeface="Baloo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1B0D4B1-B455-7412-E876-0AA8E74A722E}"/>
              </a:ext>
            </a:extLst>
          </p:cNvPr>
          <p:cNvSpPr/>
          <p:nvPr/>
        </p:nvSpPr>
        <p:spPr>
          <a:xfrm>
            <a:off x="132622" y="100751"/>
            <a:ext cx="1541472" cy="475287"/>
          </a:xfrm>
          <a:custGeom>
            <a:avLst/>
            <a:gdLst/>
            <a:ahLst/>
            <a:cxnLst/>
            <a:rect l="l" t="t" r="r" b="b"/>
            <a:pathLst>
              <a:path w="3082944" h="950574">
                <a:moveTo>
                  <a:pt x="0" y="0"/>
                </a:moveTo>
                <a:lnTo>
                  <a:pt x="3082944" y="0"/>
                </a:lnTo>
                <a:lnTo>
                  <a:pt x="3082944" y="950574"/>
                </a:lnTo>
                <a:lnTo>
                  <a:pt x="0" y="950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0153D7C-3C1C-438B-D5F3-378864726913}"/>
              </a:ext>
            </a:extLst>
          </p:cNvPr>
          <p:cNvSpPr txBox="1"/>
          <p:nvPr/>
        </p:nvSpPr>
        <p:spPr>
          <a:xfrm rot="835">
            <a:off x="1590536" y="2299187"/>
            <a:ext cx="6123037" cy="563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300" b="0" i="0" u="none" strike="noStrike" kern="1200" cap="none" spc="294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Baloo"/>
                <a:ea typeface="Baloo"/>
                <a:cs typeface="Baloo"/>
                <a:sym typeface="Baloo"/>
              </a:rPr>
              <a:t>Bài 16</a:t>
            </a:r>
            <a:r>
              <a:rPr kumimoji="0" lang="vi-VN" sz="3300" b="0" i="0" u="none" strike="noStrike" kern="1200" cap="none" spc="294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Baloo"/>
                <a:ea typeface="Baloo"/>
                <a:cs typeface="Baloo"/>
                <a:sym typeface="Baloo"/>
              </a:rPr>
              <a:t>: Lựa chọn trang phục</a:t>
            </a:r>
            <a:endParaRPr kumimoji="0" lang="en-US" sz="3300" b="0" i="0" u="none" strike="noStrike" kern="1200" cap="none" spc="-28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46210E1-378F-C70B-3521-85A0BEF957EC}"/>
              </a:ext>
            </a:extLst>
          </p:cNvPr>
          <p:cNvSpPr txBox="1"/>
          <p:nvPr/>
        </p:nvSpPr>
        <p:spPr>
          <a:xfrm rot="835">
            <a:off x="2537744" y="2038831"/>
            <a:ext cx="5700594" cy="48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C82DA-6964-9BB0-85FA-70B877906E21}"/>
              </a:ext>
            </a:extLst>
          </p:cNvPr>
          <p:cNvCxnSpPr/>
          <p:nvPr/>
        </p:nvCxnSpPr>
        <p:spPr>
          <a:xfrm>
            <a:off x="3185204" y="1092978"/>
            <a:ext cx="2933700" cy="8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5">
            <a:extLst>
              <a:ext uri="{FF2B5EF4-FFF2-40B4-BE49-F238E27FC236}">
                <a16:creationId xmlns:a16="http://schemas.microsoft.com/office/drawing/2014/main" id="{155AAE99-17FB-A840-11D4-07F1BD18C1E9}"/>
              </a:ext>
            </a:extLst>
          </p:cNvPr>
          <p:cNvSpPr txBox="1"/>
          <p:nvPr/>
        </p:nvSpPr>
        <p:spPr>
          <a:xfrm rot="835">
            <a:off x="1760428" y="1727558"/>
            <a:ext cx="5700594" cy="55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000" b="0" i="0" u="none" strike="noStrike" kern="1200" cap="none" spc="294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Baloo"/>
                <a:ea typeface="Baloo"/>
                <a:cs typeface="Baloo"/>
                <a:sym typeface="Baloo"/>
              </a:rPr>
              <a:t>Hoạt động trải nghiệm</a:t>
            </a:r>
            <a:endParaRPr kumimoji="0" lang="en-US" sz="3000" b="0" i="0" u="none" strike="noStrike" kern="1200" cap="none" spc="-28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Baloo"/>
              <a:ea typeface="Baloo"/>
              <a:cs typeface="Baloo"/>
              <a:sym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364232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197D-0B5B-4037-B3CC-09703ADD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3" y="2571750"/>
            <a:ext cx="4126690" cy="1426500"/>
          </a:xfrm>
        </p:spPr>
        <p:txBody>
          <a:bodyPr/>
          <a:lstStyle/>
          <a:p>
            <a:r>
              <a:rPr lang="vi-VN"/>
              <a:t>Bài 16: Lựa chọn trang phục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39DE4-622E-4725-BF4F-2B3FA3B4A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29" y="3998250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358076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Tham gia trình diễn thời trang “Vẻ đẹp học sinh”.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5B7BD-BE46-4F32-9565-3117A7B2F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8519" y="1047287"/>
            <a:ext cx="6252479" cy="37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7373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Nhảy điệu nhảy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Sửa soạn ra đường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trên nền nhạc vui nhộn.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BC544E-2CB5-4BAE-813D-70CEAFA83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372" y="1737615"/>
            <a:ext cx="7921256" cy="2030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3B42F3-E4F8-43B9-80C4-ED4E73D83233}"/>
              </a:ext>
            </a:extLst>
          </p:cNvPr>
          <p:cNvSpPr txBox="1"/>
          <p:nvPr/>
        </p:nvSpPr>
        <p:spPr>
          <a:xfrm>
            <a:off x="1177803" y="3833817"/>
            <a:ext cx="407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1A8C5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MV Boli" panose="02000500030200090000" pitchFamily="2" charset="0"/>
              </a:rPr>
              <a:t>Cùng nhảy nào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46914E-6 L -2.5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33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Lựa chọn trang phục.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trang phục phù hợp khi tham gia mỗi hoạt động dưới đây: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Giải thích lí do nên lựa chọn trang phục phù hợp cho từng hoạt động.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Tự liên hệ việc lựa chọn trang phục của bản thân khi tham gia các hoạt động khác nhau.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15A33-AB20-4CF9-80B9-CBCC8C8F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019" y="1963460"/>
            <a:ext cx="7812728" cy="2140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7D167-A0AB-4C1A-813A-79CECFDA4DDE}"/>
              </a:ext>
            </a:extLst>
          </p:cNvPr>
          <p:cNvSpPr txBox="1"/>
          <p:nvPr/>
        </p:nvSpPr>
        <p:spPr>
          <a:xfrm>
            <a:off x="940377" y="4101507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Áo phông, quần đùi, trang phục thoải mái,...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F2B05-35EE-4AFC-9407-9F01B4F8BE2A}"/>
              </a:ext>
            </a:extLst>
          </p:cNvPr>
          <p:cNvSpPr txBox="1"/>
          <p:nvPr/>
        </p:nvSpPr>
        <p:spPr>
          <a:xfrm>
            <a:off x="3609091" y="4096039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Váy, quần áo đẹp, trang phục màu sắc,...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CA1C2-562F-4E52-B91F-4EAE9DE66517}"/>
              </a:ext>
            </a:extLst>
          </p:cNvPr>
          <p:cNvSpPr txBox="1"/>
          <p:nvPr/>
        </p:nvSpPr>
        <p:spPr>
          <a:xfrm>
            <a:off x="6070099" y="4096038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Quần áo thể thao, dễ thấm hút mồ hôi,...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3046065"/>
            <a:chOff x="488950" y="345721"/>
            <a:chExt cx="8166100" cy="30460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30229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/>
                <a:t>Tự lựa chọn sẵn quần áo, giày dép phù hợp cho ngày hôm sau đến trường.</a:t>
              </a:r>
            </a:p>
            <a:p>
              <a:pPr marL="342900" indent="-342900" algn="just">
                <a:buFontTx/>
                <a:buChar char="-"/>
              </a:pPr>
              <a:r>
                <a:rPr lang="vi-VN" sz="2000" dirty="0"/>
                <a:t>Chuẩn bị trang phục </a:t>
              </a:r>
            </a:p>
            <a:p>
              <a:pPr algn="just"/>
              <a:r>
                <a:rPr lang="vi-VN" sz="2000" dirty="0"/>
                <a:t>cho buổi biểu diễn </a:t>
              </a:r>
            </a:p>
            <a:p>
              <a:pPr algn="just"/>
              <a:r>
                <a:rPr lang="vi-VN" sz="2000" dirty="0"/>
                <a:t>“Thời trang sáng tạo”</a:t>
              </a:r>
            </a:p>
            <a:p>
              <a:pPr algn="just"/>
              <a:r>
                <a:rPr lang="vi-VN" sz="2000" dirty="0"/>
                <a:t> cuối tuần.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3757C8-5006-4177-A98F-E7B02995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2634" y="1470290"/>
            <a:ext cx="5592723" cy="3384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947068"/>
            <a:ext cx="720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Tham gia buổi trình diễn “Thời trang sáng tạo” cùng cả lớp.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82F0B-A557-4644-9B6D-E44969618C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7" y="1357669"/>
            <a:ext cx="76295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220</Words>
  <Application>Microsoft Office PowerPoint</Application>
  <PresentationFormat>On-screen Show (16:9)</PresentationFormat>
  <Paragraphs>27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Aptos</vt:lpstr>
      <vt:lpstr>Baloo 2</vt:lpstr>
      <vt:lpstr>Baloo</vt:lpstr>
      <vt:lpstr>UTM Androgyne</vt:lpstr>
      <vt:lpstr>UTM Cookies</vt:lpstr>
      <vt:lpstr>Arial</vt:lpstr>
      <vt:lpstr>Pangolin</vt:lpstr>
      <vt:lpstr>MV Boli</vt:lpstr>
      <vt:lpstr>Times New Roman</vt:lpstr>
      <vt:lpstr>Calibri</vt:lpstr>
      <vt:lpstr>English Vocabulary Workshop by Slidesgo</vt:lpstr>
      <vt:lpstr>Office Theme</vt:lpstr>
      <vt:lpstr>PowerPoint Presentation</vt:lpstr>
      <vt:lpstr>Bài 16: Lựa chọn trang phục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34</cp:revision>
  <dcterms:modified xsi:type="dcterms:W3CDTF">2025-04-04T04:38:37Z</dcterms:modified>
</cp:coreProperties>
</file>