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2" r:id="rId2"/>
  </p:sldMasterIdLst>
  <p:notesMasterIdLst>
    <p:notesMasterId r:id="rId12"/>
  </p:notesMasterIdLst>
  <p:sldIdLst>
    <p:sldId id="256" r:id="rId3"/>
    <p:sldId id="301" r:id="rId4"/>
    <p:sldId id="302" r:id="rId5"/>
    <p:sldId id="303" r:id="rId6"/>
    <p:sldId id="304" r:id="rId7"/>
    <p:sldId id="309" r:id="rId8"/>
    <p:sldId id="310" r:id="rId9"/>
    <p:sldId id="312" r:id="rId10"/>
    <p:sldId id="314" r:id="rId11"/>
  </p:sldIdLst>
  <p:sldSz cx="9144000" cy="5143500" type="screen16x9"/>
  <p:notesSz cx="6858000" cy="9144000"/>
  <p:embeddedFontLst>
    <p:embeddedFont>
      <p:font typeface="Baloo 2" panose="020B0604020202020204" charset="0"/>
      <p:regular r:id="rId13"/>
      <p:bold r:id="rId14"/>
    </p:embeddedFont>
    <p:embeddedFont>
      <p:font typeface="More Sugar" panose="020B0604020202020204" charset="0"/>
      <p:regular r:id="rId15"/>
    </p:embeddedFont>
    <p:embeddedFont>
      <p:font typeface="One Little Font" panose="020B0604020202020204" charset="0"/>
      <p:regular r:id="rId16"/>
    </p:embeddedFont>
    <p:embeddedFont>
      <p:font typeface="Pangolin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EEAB6"/>
    <a:srgbClr val="62BB47"/>
    <a:srgbClr val="00A651"/>
    <a:srgbClr val="1A8C54"/>
    <a:srgbClr val="AC98C9"/>
    <a:srgbClr val="E5E1EE"/>
    <a:srgbClr val="A165AB"/>
    <a:srgbClr val="FAD5E6"/>
    <a:srgbClr val="BD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103" d="100"/>
          <a:sy n="103" d="100"/>
        </p:scale>
        <p:origin x="9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2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7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3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0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7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37457" y="-656920"/>
            <a:ext cx="2984386" cy="2965733"/>
          </a:xfrm>
          <a:custGeom>
            <a:avLst/>
            <a:gdLst/>
            <a:ahLst/>
            <a:cxnLst/>
            <a:rect l="l" t="t" r="r" b="b"/>
            <a:pathLst>
              <a:path w="5968771" h="5931466">
                <a:moveTo>
                  <a:pt x="0" y="0"/>
                </a:moveTo>
                <a:lnTo>
                  <a:pt x="5968772" y="0"/>
                </a:lnTo>
                <a:lnTo>
                  <a:pt x="5968772" y="5931466"/>
                </a:lnTo>
                <a:lnTo>
                  <a:pt x="0" y="5931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flipH="1" flipV="1">
            <a:off x="-977843" y="3146284"/>
            <a:ext cx="2984386" cy="2965733"/>
          </a:xfrm>
          <a:custGeom>
            <a:avLst/>
            <a:gdLst/>
            <a:ahLst/>
            <a:cxnLst/>
            <a:rect l="l" t="t" r="r" b="b"/>
            <a:pathLst>
              <a:path w="5968771" h="5931466">
                <a:moveTo>
                  <a:pt x="5968772" y="5931466"/>
                </a:moveTo>
                <a:lnTo>
                  <a:pt x="0" y="5931466"/>
                </a:lnTo>
                <a:lnTo>
                  <a:pt x="0" y="0"/>
                </a:lnTo>
                <a:lnTo>
                  <a:pt x="5968772" y="0"/>
                </a:lnTo>
                <a:lnTo>
                  <a:pt x="5968772" y="593146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49061" y="2578260"/>
            <a:ext cx="5188396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3360"/>
              </a:lnSpc>
              <a:buClrTx/>
            </a:pPr>
            <a:r>
              <a:rPr lang="vi-VN" sz="3300" b="1" kern="1200" dirty="0">
                <a:solidFill>
                  <a:srgbClr val="5B1010"/>
                </a:solidFill>
                <a:latin typeface="One Little Font"/>
                <a:ea typeface="+mn-ea"/>
                <a:cs typeface="+mn-cs"/>
              </a:rPr>
              <a:t>Bài 20: Ngày đáng nhớ của gia đình</a:t>
            </a:r>
            <a:endParaRPr lang="en-US" sz="3300" b="1" kern="1200" dirty="0">
              <a:solidFill>
                <a:srgbClr val="5B1010"/>
              </a:solidFill>
              <a:latin typeface="One Little Fon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45396" y="1808724"/>
            <a:ext cx="7253207" cy="632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5600"/>
              </a:lnSpc>
              <a:buClrTx/>
            </a:pPr>
            <a:r>
              <a:rPr lang="vi-VN" sz="2400" kern="1200" dirty="0">
                <a:solidFill>
                  <a:srgbClr val="FF0066"/>
                </a:solidFill>
                <a:latin typeface="More Sugar"/>
                <a:ea typeface="+mn-ea"/>
                <a:cs typeface="+mn-cs"/>
              </a:rPr>
              <a:t>Hoạt động trải nghiệm</a:t>
            </a:r>
            <a:endParaRPr lang="en-US" sz="2400" kern="1200" dirty="0">
              <a:solidFill>
                <a:srgbClr val="FF0066"/>
              </a:solidFill>
              <a:latin typeface="More Sugar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620479" y="2518815"/>
            <a:ext cx="709004" cy="627469"/>
          </a:xfrm>
          <a:custGeom>
            <a:avLst/>
            <a:gdLst/>
            <a:ahLst/>
            <a:cxnLst/>
            <a:rect l="l" t="t" r="r" b="b"/>
            <a:pathLst>
              <a:path w="1418008" h="1254937">
                <a:moveTo>
                  <a:pt x="0" y="0"/>
                </a:moveTo>
                <a:lnTo>
                  <a:pt x="1418008" y="0"/>
                </a:lnTo>
                <a:lnTo>
                  <a:pt x="1418008" y="1254937"/>
                </a:lnTo>
                <a:lnTo>
                  <a:pt x="0" y="12549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3245373">
            <a:off x="598498" y="75334"/>
            <a:ext cx="395065" cy="409475"/>
          </a:xfrm>
          <a:custGeom>
            <a:avLst/>
            <a:gdLst/>
            <a:ahLst/>
            <a:cxnLst/>
            <a:rect l="l" t="t" r="r" b="b"/>
            <a:pathLst>
              <a:path w="790129" h="818949">
                <a:moveTo>
                  <a:pt x="0" y="0"/>
                </a:moveTo>
                <a:lnTo>
                  <a:pt x="790130" y="0"/>
                </a:lnTo>
                <a:lnTo>
                  <a:pt x="790130" y="818949"/>
                </a:lnTo>
                <a:lnTo>
                  <a:pt x="0" y="8189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98077" b="-58232"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2788314">
            <a:off x="967511" y="698385"/>
            <a:ext cx="220401" cy="228440"/>
          </a:xfrm>
          <a:custGeom>
            <a:avLst/>
            <a:gdLst/>
            <a:ahLst/>
            <a:cxnLst/>
            <a:rect l="l" t="t" r="r" b="b"/>
            <a:pathLst>
              <a:path w="440801" h="456879">
                <a:moveTo>
                  <a:pt x="0" y="0"/>
                </a:moveTo>
                <a:lnTo>
                  <a:pt x="440800" y="0"/>
                </a:lnTo>
                <a:lnTo>
                  <a:pt x="440800" y="456879"/>
                </a:lnTo>
                <a:lnTo>
                  <a:pt x="0" y="4568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98077" b="-58232"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938" y="1329378"/>
            <a:ext cx="497413" cy="513458"/>
          </a:xfrm>
          <a:custGeom>
            <a:avLst/>
            <a:gdLst/>
            <a:ahLst/>
            <a:cxnLst/>
            <a:rect l="l" t="t" r="r" b="b"/>
            <a:pathLst>
              <a:path w="994825" h="1026916">
                <a:moveTo>
                  <a:pt x="0" y="0"/>
                </a:moveTo>
                <a:lnTo>
                  <a:pt x="994825" y="0"/>
                </a:lnTo>
                <a:lnTo>
                  <a:pt x="994825" y="1026915"/>
                </a:lnTo>
                <a:lnTo>
                  <a:pt x="0" y="10269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878663" y="3557394"/>
            <a:ext cx="2187625" cy="2203651"/>
          </a:xfrm>
          <a:custGeom>
            <a:avLst/>
            <a:gdLst/>
            <a:ahLst/>
            <a:cxnLst/>
            <a:rect l="l" t="t" r="r" b="b"/>
            <a:pathLst>
              <a:path w="4375249" h="4407302">
                <a:moveTo>
                  <a:pt x="0" y="0"/>
                </a:moveTo>
                <a:lnTo>
                  <a:pt x="4375249" y="0"/>
                </a:lnTo>
                <a:lnTo>
                  <a:pt x="4375249" y="4407302"/>
                </a:lnTo>
                <a:lnTo>
                  <a:pt x="0" y="44073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2" name="Track 68">
            <a:hlinkClick r:id="" action="ppaction://media"/>
            <a:extLst>
              <a:ext uri="{FF2B5EF4-FFF2-40B4-BE49-F238E27FC236}">
                <a16:creationId xmlns:a16="http://schemas.microsoft.com/office/drawing/2014/main" id="{FFA7DDC8-C7C6-14C2-2884-DA37F951B5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32" end="67861.812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38126" y="2248146"/>
            <a:ext cx="541338" cy="5413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46218" y="225957"/>
            <a:ext cx="4106059" cy="9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ts val="3360"/>
              </a:lnSpc>
              <a:buClrTx/>
            </a:pPr>
            <a:r>
              <a:rPr lang="en-US" sz="2000" b="1" kern="1200" dirty="0">
                <a:solidFill>
                  <a:srgbClr val="5B101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 defTabSz="457200">
              <a:lnSpc>
                <a:spcPts val="3360"/>
              </a:lnSpc>
              <a:buClrTx/>
            </a:pPr>
            <a:r>
              <a:rPr lang="en-US" sz="2000" b="1" kern="1200" dirty="0">
                <a:solidFill>
                  <a:srgbClr val="5B101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ANH DŨNG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642189-CBD6-B3E8-F458-2DE02130FA3C}"/>
              </a:ext>
            </a:extLst>
          </p:cNvPr>
          <p:cNvCxnSpPr/>
          <p:nvPr/>
        </p:nvCxnSpPr>
        <p:spPr>
          <a:xfrm>
            <a:off x="3189249" y="1170325"/>
            <a:ext cx="27655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81" y="2183108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20: </a:t>
            </a:r>
            <a:br>
              <a:rPr lang="en-US" dirty="0"/>
            </a:b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nhớ</a:t>
            </a:r>
            <a:br>
              <a:rPr lang="en-US" dirty="0"/>
            </a:b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" y="4134522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284813" cy="107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>
              <a:lnSpc>
                <a:spcPct val="150000"/>
              </a:lnSpc>
            </a:pPr>
            <a:r>
              <a:rPr lang="vi-VN" sz="2100" dirty="0"/>
              <a:t>Tham gia biểu diễn văn nghệ chủ đề “Gia đình”.</a:t>
            </a:r>
            <a:endParaRPr lang="en-US" sz="2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BC0F3F-AAD1-F242-9B83-6A418D85D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094" y="1283857"/>
            <a:ext cx="6463862" cy="35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ai?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E1701D-DE45-7540-BAE0-C2AB59B6111F}"/>
              </a:ext>
            </a:extLst>
          </p:cNvPr>
          <p:cNvGrpSpPr/>
          <p:nvPr/>
        </p:nvGrpSpPr>
        <p:grpSpPr>
          <a:xfrm>
            <a:off x="609699" y="1524877"/>
            <a:ext cx="8077100" cy="3218190"/>
            <a:chOff x="609699" y="1524877"/>
            <a:chExt cx="8077100" cy="32181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691410-3460-0A40-A767-A50EBD1C0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9000"/>
                      </a14:imgEffect>
                    </a14:imgLayer>
                  </a14:imgProps>
                </a:ext>
              </a:extLst>
            </a:blip>
            <a:srcRect t="3685"/>
            <a:stretch/>
          </p:blipFill>
          <p:spPr>
            <a:xfrm>
              <a:off x="609699" y="1524877"/>
              <a:ext cx="8077100" cy="32181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0050F4-6B85-E141-B72F-05EEA5827FF3}"/>
                </a:ext>
              </a:extLst>
            </p:cNvPr>
            <p:cNvSpPr txBox="1"/>
            <p:nvPr/>
          </p:nvSpPr>
          <p:spPr>
            <a:xfrm>
              <a:off x="6511158" y="2571750"/>
              <a:ext cx="2175641" cy="1200329"/>
            </a:xfrm>
            <a:prstGeom prst="rect">
              <a:avLst/>
            </a:prstGeom>
            <a:solidFill>
              <a:srgbClr val="FEEAB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VN" sz="1800" dirty="0"/>
                <a:t>Hãy nhớ tháng sinh nhật của em và đứng dậy khi nghe gọi đến.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488747" y="31249"/>
            <a:ext cx="8479873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Thảo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luận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nhóm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D24C59-8A9F-3547-BE2B-6A6A6FBF5C95}"/>
              </a:ext>
            </a:extLst>
          </p:cNvPr>
          <p:cNvGrpSpPr/>
          <p:nvPr/>
        </p:nvGrpSpPr>
        <p:grpSpPr>
          <a:xfrm>
            <a:off x="664128" y="554838"/>
            <a:ext cx="2693928" cy="2272243"/>
            <a:chOff x="664128" y="554838"/>
            <a:chExt cx="2693928" cy="227224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A67FE50-C417-2347-B38E-92DB00D21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1000"/>
                      </a14:imgEffect>
                    </a14:imgLayer>
                  </a14:imgProps>
                </a:ext>
              </a:extLst>
            </a:blip>
            <a:srcRect t="5858"/>
            <a:stretch/>
          </p:blipFill>
          <p:spPr>
            <a:xfrm>
              <a:off x="664128" y="554838"/>
              <a:ext cx="2693928" cy="183855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4A631D-A7CD-5149-A3A2-783EB8D585FB}"/>
                </a:ext>
              </a:extLst>
            </p:cNvPr>
            <p:cNvSpPr txBox="1"/>
            <p:nvPr/>
          </p:nvSpPr>
          <p:spPr>
            <a:xfrm>
              <a:off x="973488" y="2303861"/>
              <a:ext cx="2071403" cy="523220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Ngày sinh nhật một người trong gia đình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41F95D9-401D-0C40-9B3E-BE3DE6FB20D1}"/>
              </a:ext>
            </a:extLst>
          </p:cNvPr>
          <p:cNvGrpSpPr/>
          <p:nvPr/>
        </p:nvGrpSpPr>
        <p:grpSpPr>
          <a:xfrm>
            <a:off x="3427932" y="554838"/>
            <a:ext cx="2614396" cy="2056800"/>
            <a:chOff x="3427932" y="554838"/>
            <a:chExt cx="2614396" cy="20568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D72209-9231-8249-B73B-83B358F25D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275" b="-1"/>
            <a:stretch/>
          </p:blipFill>
          <p:spPr>
            <a:xfrm>
              <a:off x="3427932" y="554838"/>
              <a:ext cx="2614396" cy="183855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3DFC0C-D194-7A4D-B266-201A55A00BF6}"/>
                </a:ext>
              </a:extLst>
            </p:cNvPr>
            <p:cNvSpPr txBox="1"/>
            <p:nvPr/>
          </p:nvSpPr>
          <p:spPr>
            <a:xfrm>
              <a:off x="3957552" y="2303861"/>
              <a:ext cx="1556276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Ngày giỗ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4B5369-B432-C54A-AA02-F9083C6D82C5}"/>
              </a:ext>
            </a:extLst>
          </p:cNvPr>
          <p:cNvGrpSpPr/>
          <p:nvPr/>
        </p:nvGrpSpPr>
        <p:grpSpPr>
          <a:xfrm>
            <a:off x="6051984" y="554838"/>
            <a:ext cx="2693928" cy="2053575"/>
            <a:chOff x="6051984" y="554838"/>
            <a:chExt cx="2693928" cy="205357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A9F4ED8-3588-0341-B22F-0A171EB5B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51984" y="554838"/>
              <a:ext cx="2693928" cy="183855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2127DF-C1A0-1140-95CB-4A97ACCCA193}"/>
                </a:ext>
              </a:extLst>
            </p:cNvPr>
            <p:cNvSpPr txBox="1"/>
            <p:nvPr/>
          </p:nvSpPr>
          <p:spPr>
            <a:xfrm>
              <a:off x="6483778" y="2300636"/>
              <a:ext cx="1556276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Ngày cuối tuần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ED7593A-CDE9-C841-B071-C34D807AC213}"/>
              </a:ext>
            </a:extLst>
          </p:cNvPr>
          <p:cNvGrpSpPr/>
          <p:nvPr/>
        </p:nvGrpSpPr>
        <p:grpSpPr>
          <a:xfrm>
            <a:off x="2450141" y="2748093"/>
            <a:ext cx="2397478" cy="2115692"/>
            <a:chOff x="2450141" y="2748093"/>
            <a:chExt cx="2397478" cy="211569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54A6D1B-6542-2645-AAAA-FFD6DB26C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3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0141" y="2748093"/>
              <a:ext cx="2397478" cy="1868841"/>
            </a:xfrm>
            <a:prstGeom prst="round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4617D1-9287-9449-A4E0-8F146EE63EB7}"/>
                </a:ext>
              </a:extLst>
            </p:cNvPr>
            <p:cNvSpPr txBox="1"/>
            <p:nvPr/>
          </p:nvSpPr>
          <p:spPr>
            <a:xfrm>
              <a:off x="2946323" y="4556008"/>
              <a:ext cx="1286178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Ngày Tết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734DC7-A321-8B43-A61F-E862549D30D0}"/>
              </a:ext>
            </a:extLst>
          </p:cNvPr>
          <p:cNvGrpSpPr/>
          <p:nvPr/>
        </p:nvGrpSpPr>
        <p:grpSpPr>
          <a:xfrm>
            <a:off x="4892774" y="2789666"/>
            <a:ext cx="2397478" cy="2070465"/>
            <a:chOff x="4892774" y="2789666"/>
            <a:chExt cx="2397478" cy="20704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BD24963-14DB-3446-BC8C-A3657253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74000"/>
                      </a14:imgEffect>
                      <a14:imgEffect>
                        <a14:brightnessContrast brigh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92774" y="2789666"/>
              <a:ext cx="2397478" cy="1838557"/>
            </a:xfrm>
            <a:prstGeom prst="round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7B1E39-AA11-E64D-90F5-AD49C681E00C}"/>
                </a:ext>
              </a:extLst>
            </p:cNvPr>
            <p:cNvSpPr txBox="1"/>
            <p:nvPr/>
          </p:nvSpPr>
          <p:spPr>
            <a:xfrm>
              <a:off x="5435123" y="4552354"/>
              <a:ext cx="1169253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Ngày 8 - 3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246342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Cùng bố mẹ đánh dấu ngày đáng nhớ của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4DE9BC-5457-E746-A7AD-15B89E52A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9380" y="1708007"/>
            <a:ext cx="3928487" cy="30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E658BF1-22D0-754E-ADC3-597D263CA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4413" y="2263912"/>
            <a:ext cx="3535978" cy="2524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892328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Gia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thường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</p:txBody>
      </p:sp>
      <p:pic>
        <p:nvPicPr>
          <p:cNvPr id="5122" name="Picture 2" descr="Cách khiến con vui vẻ giúp mẹ chuẩn bị cơm tối - Hội liên hiệp Phụ nữ thành  phố Đà Nẵng">
            <a:extLst>
              <a:ext uri="{FF2B5EF4-FFF2-40B4-BE49-F238E27FC236}">
                <a16:creationId xmlns:a16="http://schemas.microsoft.com/office/drawing/2014/main" id="{7C9D5633-4859-6842-B89A-47048F27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77" y="2630879"/>
            <a:ext cx="2892778" cy="21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12084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Cùng người thân tổ chức buổi sum họp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Chúc Mừng Sinh Nhật Gia đình Hình ảnh | Định dạng hình ảnh JPG 501218297|  vn.lovepik.com">
            <a:extLst>
              <a:ext uri="{FF2B5EF4-FFF2-40B4-BE49-F238E27FC236}">
                <a16:creationId xmlns:a16="http://schemas.microsoft.com/office/drawing/2014/main" id="{53396E2D-6D68-CF46-A013-08AAD687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89" y="1767213"/>
            <a:ext cx="4513969" cy="30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31E010-9BF2-3A4E-A761-081555270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89" y="549450"/>
            <a:ext cx="8466668" cy="37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5221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190</Words>
  <Application>Microsoft Office PowerPoint</Application>
  <PresentationFormat>On-screen Show (16:9)</PresentationFormat>
  <Paragraphs>25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One Little Font</vt:lpstr>
      <vt:lpstr>More Sugar</vt:lpstr>
      <vt:lpstr>Times New Roman</vt:lpstr>
      <vt:lpstr>UTM Cookies</vt:lpstr>
      <vt:lpstr>Pangolin</vt:lpstr>
      <vt:lpstr>Arial</vt:lpstr>
      <vt:lpstr>Calibri</vt:lpstr>
      <vt:lpstr>Baloo 2</vt:lpstr>
      <vt:lpstr>UTM Androgyne</vt:lpstr>
      <vt:lpstr>English Vocabulary Workshop by Slidesgo</vt:lpstr>
      <vt:lpstr>Office Theme</vt:lpstr>
      <vt:lpstr>PowerPoint Presentation</vt:lpstr>
      <vt:lpstr>Bài 20:  Ngày đáng nhớ của gia đình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Hang Nguyen</cp:lastModifiedBy>
  <cp:revision>69</cp:revision>
  <dcterms:modified xsi:type="dcterms:W3CDTF">2025-04-04T01:56:11Z</dcterms:modified>
</cp:coreProperties>
</file>