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10"/>
  </p:notesMasterIdLst>
  <p:sldIdLst>
    <p:sldId id="288" r:id="rId3"/>
    <p:sldId id="267" r:id="rId4"/>
    <p:sldId id="268" r:id="rId5"/>
    <p:sldId id="259" r:id="rId6"/>
    <p:sldId id="261" r:id="rId7"/>
    <p:sldId id="265" r:id="rId8"/>
    <p:sldId id="264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6" y="-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26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4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7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56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36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2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0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76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3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87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 rot="355353">
            <a:off x="6171533" y="2105938"/>
            <a:ext cx="3394157" cy="3394157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 rot="355353">
            <a:off x="-1022815" y="-1157924"/>
            <a:ext cx="3394157" cy="3394157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 rot="5400000">
            <a:off x="2357805" y="-1528396"/>
            <a:ext cx="4431322" cy="8156332"/>
          </a:xfrm>
          <a:custGeom>
            <a:avLst/>
            <a:gdLst/>
            <a:ahLst/>
            <a:cxnLst/>
            <a:rect l="l" t="t" r="r" b="b"/>
            <a:pathLst>
              <a:path w="8031162" h="15631762" extrusionOk="0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21" r="-37832"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857693" y="2396752"/>
            <a:ext cx="752978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edero"/>
                <a:ea typeface="Federo"/>
                <a:cs typeface="Federo"/>
                <a:sym typeface="Federo"/>
              </a:rPr>
              <a:t>BÀI 21: Nhưng vật dụng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3600" b="1" dirty="0">
                <a:solidFill>
                  <a:srgbClr val="0000FF"/>
                </a:solidFill>
                <a:latin typeface="Federo"/>
                <a:sym typeface="Federo"/>
              </a:rPr>
              <a:t>bảo vệ em</a:t>
            </a:r>
            <a:endParaRPr kumimoji="0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7799322" y="90805"/>
            <a:ext cx="1344678" cy="741061"/>
          </a:xfrm>
          <a:custGeom>
            <a:avLst/>
            <a:gdLst/>
            <a:ahLst/>
            <a:cxnLst/>
            <a:rect l="l" t="t" r="r" b="b"/>
            <a:pathLst>
              <a:path w="1774389" h="977877" extrusionOk="0">
                <a:moveTo>
                  <a:pt x="0" y="0"/>
                </a:moveTo>
                <a:lnTo>
                  <a:pt x="1774389" y="0"/>
                </a:lnTo>
                <a:lnTo>
                  <a:pt x="1774389" y="977877"/>
                </a:lnTo>
                <a:lnTo>
                  <a:pt x="0" y="977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54231" y="4148107"/>
            <a:ext cx="882138" cy="980154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5879" y="729193"/>
            <a:ext cx="557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  <p:sp>
        <p:nvSpPr>
          <p:cNvPr id="11" name="Google Shape;193;p8"/>
          <p:cNvSpPr/>
          <p:nvPr/>
        </p:nvSpPr>
        <p:spPr>
          <a:xfrm>
            <a:off x="904869" y="4123118"/>
            <a:ext cx="555369" cy="784429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3;p8"/>
          <p:cNvSpPr/>
          <p:nvPr/>
        </p:nvSpPr>
        <p:spPr>
          <a:xfrm>
            <a:off x="394881" y="3413178"/>
            <a:ext cx="882138" cy="980154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0;p8">
            <a:extLst>
              <a:ext uri="{FF2B5EF4-FFF2-40B4-BE49-F238E27FC236}">
                <a16:creationId xmlns:a16="http://schemas.microsoft.com/office/drawing/2014/main" id="{711C9918-25DA-F486-866D-C9F3D08161C7}"/>
              </a:ext>
            </a:extLst>
          </p:cNvPr>
          <p:cNvSpPr txBox="1"/>
          <p:nvPr/>
        </p:nvSpPr>
        <p:spPr>
          <a:xfrm>
            <a:off x="756524" y="1965842"/>
            <a:ext cx="75297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edero"/>
                <a:ea typeface="Federo"/>
                <a:cs typeface="Federo"/>
                <a:sym typeface="Federo"/>
              </a:rPr>
              <a:t>Hoạt động trải nghiệm</a:t>
            </a:r>
            <a:endParaRPr kumimoji="0" sz="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1969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3951622" cy="1426500"/>
          </a:xfrm>
        </p:spPr>
        <p:txBody>
          <a:bodyPr/>
          <a:lstStyle/>
          <a:p>
            <a:r>
              <a:rPr lang="vi-VN" dirty="0"/>
              <a:t>Bài 22: Những vật dụng bảo vệ em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70E55-4C27-4031-8FBC-80B17028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57" y="1252719"/>
            <a:ext cx="7081284" cy="3485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Nghe hướng dẫn cách phòng tránh các dịch bệnh thông thường.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Khẩu trang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nắng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mưa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Bảo vệ đầu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trước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Đội mũ bảo hiểm để bảo vệ vùng đầu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Thường xuyên sử dụng các vật dụng để bảo vệ sức khỏe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7DA783-2F09-4576-B458-0F34596A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56" y="1903345"/>
            <a:ext cx="6631394" cy="28713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sử dụng các vật dụng bảo vệ sức khỏe của em ở nhà.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1594881" y="1431081"/>
            <a:ext cx="61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000" dirty="0"/>
              <a:t>Kể về những vật dụng em thường sử dụng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Mô tả cách dùng các vật dụng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E19B-F971-4E20-B551-A7EA72FF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81" y="2155687"/>
            <a:ext cx="6276138" cy="227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2BA43-BD33-4425-8395-BFADB78D1FBA}"/>
              </a:ext>
            </a:extLst>
          </p:cNvPr>
          <p:cNvSpPr txBox="1"/>
          <p:nvPr/>
        </p:nvSpPr>
        <p:spPr>
          <a:xfrm>
            <a:off x="535828" y="2155687"/>
            <a:ext cx="198745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bàn chải để đánh răng. Bàn chải đánh răng giúp làm sạch răng, không để thức ăn bám lại làm sâu răng, hỏng lợi.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346D0-3A5A-452E-A881-4F54A5991F6B}"/>
              </a:ext>
            </a:extLst>
          </p:cNvPr>
          <p:cNvSpPr txBox="1"/>
          <p:nvPr/>
        </p:nvSpPr>
        <p:spPr>
          <a:xfrm>
            <a:off x="7360669" y="2038603"/>
            <a:ext cx="155473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ô để che mưa. Ô giúp cho em không bị ướt người và các đồ dùng em mang theo.</a:t>
            </a:r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292</Words>
  <Application>Microsoft Office PowerPoint</Application>
  <PresentationFormat>On-screen Show (16:9)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Baloo 2</vt:lpstr>
      <vt:lpstr>UTM Cookies</vt:lpstr>
      <vt:lpstr>Arial</vt:lpstr>
      <vt:lpstr>Pangolin</vt:lpstr>
      <vt:lpstr>Times New Roman</vt:lpstr>
      <vt:lpstr>Federo</vt:lpstr>
      <vt:lpstr>UTM Androgyne</vt:lpstr>
      <vt:lpstr>Calibri</vt:lpstr>
      <vt:lpstr>English Vocabulary Workshop by Slidesgo</vt:lpstr>
      <vt:lpstr>Office Theme</vt:lpstr>
      <vt:lpstr>PowerPoint Presentation</vt:lpstr>
      <vt:lpstr>Bài 22: Những vật dụng bảo vệ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50</cp:revision>
  <dcterms:modified xsi:type="dcterms:W3CDTF">2025-04-04T03:52:52Z</dcterms:modified>
</cp:coreProperties>
</file>