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90" r:id="rId9"/>
    <p:sldId id="289" r:id="rId10"/>
    <p:sldId id="291" r:id="rId11"/>
    <p:sldId id="292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82" d="100"/>
          <a:sy n="82" d="100"/>
        </p:scale>
        <p:origin x="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24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193425"/>
            <a:ext cx="68885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UBND QUẬN DƯƠNG KINH</a:t>
            </a:r>
          </a:p>
          <a:p>
            <a:pPr algn="ctr"/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TRƯỜNG TIỂU HỌC ANH DŨNG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15260" y="3031397"/>
            <a:ext cx="6925037" cy="122988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BÀI 37: PHÉP NHÂN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309E67-48DA-78EF-7989-440F78BB6005}"/>
              </a:ext>
            </a:extLst>
          </p:cNvPr>
          <p:cNvCxnSpPr/>
          <p:nvPr/>
        </p:nvCxnSpPr>
        <p:spPr>
          <a:xfrm>
            <a:off x="4646645" y="1101012"/>
            <a:ext cx="30977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5148633-6584-F0A9-448C-7ADE2D0C92B8}"/>
              </a:ext>
            </a:extLst>
          </p:cNvPr>
          <p:cNvSpPr txBox="1"/>
          <p:nvPr/>
        </p:nvSpPr>
        <p:spPr>
          <a:xfrm>
            <a:off x="2633480" y="2179927"/>
            <a:ext cx="68885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458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phép nhân phù hợp với câu trả lời cho mỗi câu hỏi.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B216AC-EF32-416F-AF93-4B01C5D9D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3675" y="328811"/>
            <a:ext cx="6875324" cy="6077505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DADC04F-39DD-464F-84B8-A0D0EE0F92B7}"/>
              </a:ext>
            </a:extLst>
          </p:cNvPr>
          <p:cNvSpPr/>
          <p:nvPr/>
        </p:nvSpPr>
        <p:spPr>
          <a:xfrm>
            <a:off x="4807639" y="2628900"/>
            <a:ext cx="4330700" cy="5334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969C87A-3E3E-47AC-8660-60E1745288CF}"/>
              </a:ext>
            </a:extLst>
          </p:cNvPr>
          <p:cNvSpPr/>
          <p:nvPr/>
        </p:nvSpPr>
        <p:spPr>
          <a:xfrm rot="10800000">
            <a:off x="5633139" y="3581400"/>
            <a:ext cx="4330700" cy="7239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1A431B-605E-435E-9BDE-550ADAFC55A9}"/>
              </a:ext>
            </a:extLst>
          </p:cNvPr>
          <p:cNvSpPr/>
          <p:nvPr/>
        </p:nvSpPr>
        <p:spPr>
          <a:xfrm>
            <a:off x="6616700" y="3619500"/>
            <a:ext cx="2381638" cy="622300"/>
          </a:xfrm>
          <a:custGeom>
            <a:avLst/>
            <a:gdLst>
              <a:gd name="connsiteX0" fmla="*/ 2374900 w 2381638"/>
              <a:gd name="connsiteY0" fmla="*/ 622300 h 622300"/>
              <a:gd name="connsiteX1" fmla="*/ 2070100 w 2381638"/>
              <a:gd name="connsiteY1" fmla="*/ 215900 h 622300"/>
              <a:gd name="connsiteX2" fmla="*/ 355600 w 2381638"/>
              <a:gd name="connsiteY2" fmla="*/ 241300 h 622300"/>
              <a:gd name="connsiteX3" fmla="*/ 0 w 2381638"/>
              <a:gd name="connsiteY3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638" h="622300">
                <a:moveTo>
                  <a:pt x="2374900" y="622300"/>
                </a:moveTo>
                <a:cubicBezTo>
                  <a:pt x="2390775" y="450850"/>
                  <a:pt x="2406650" y="279400"/>
                  <a:pt x="2070100" y="215900"/>
                </a:cubicBezTo>
                <a:cubicBezTo>
                  <a:pt x="1733550" y="152400"/>
                  <a:pt x="700617" y="277283"/>
                  <a:pt x="355600" y="241300"/>
                </a:cubicBezTo>
                <a:cubicBezTo>
                  <a:pt x="10583" y="205317"/>
                  <a:pt x="5291" y="102658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6D2C1-190A-4E08-A9DE-70E428BEBCA3}"/>
              </a:ext>
            </a:extLst>
          </p:cNvPr>
          <p:cNvSpPr txBox="1"/>
          <p:nvPr/>
        </p:nvSpPr>
        <p:spPr>
          <a:xfrm>
            <a:off x="1313001" y="1192305"/>
            <a:ext cx="245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95B7CA-55C0-40A1-90AD-2368F84920B1}"/>
                  </a:ext>
                </a:extLst>
              </p:cNvPr>
              <p:cNvSpPr txBox="1"/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95B7CA-55C0-40A1-90AD-2368F8492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blipFill>
                <a:blip r:embed="rId3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23AFF7A1-E66A-4A70-8A50-93B69664B30C}"/>
              </a:ext>
            </a:extLst>
          </p:cNvPr>
          <p:cNvGrpSpPr/>
          <p:nvPr/>
        </p:nvGrpSpPr>
        <p:grpSpPr>
          <a:xfrm>
            <a:off x="1073841" y="2221421"/>
            <a:ext cx="4635500" cy="1354354"/>
            <a:chOff x="1313001" y="2225190"/>
            <a:chExt cx="4635500" cy="13543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6F03EA1-B559-4D2A-9A17-4D90CAAF4EE7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5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5 + 5 + 5 + 5 = 20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5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20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blipFill>
                  <a:blip r:embed="rId4"/>
                  <a:stretch>
                    <a:fillRect l="-2195" r="-1235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5239CB-7D61-45C9-B0AC-5AA288B9F5EF}"/>
                  </a:ext>
                </a:extLst>
              </p:cNvPr>
              <p:cNvSpPr txBox="1"/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2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5239CB-7D61-45C9-B0AC-5AA288B9F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blipFill>
                <a:blip r:embed="rId5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379A8C-4429-4A93-943A-67FE1DB430C3}"/>
                  </a:ext>
                </a:extLst>
              </p:cNvPr>
              <p:cNvSpPr txBox="1"/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3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379A8C-4429-4A93-943A-67FE1DB43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blipFill>
                <a:blip r:embed="rId6"/>
                <a:stretch>
                  <a:fillRect l="-7353" t="-9333" r="-68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1636E0-5A6D-4F9A-A50E-A6307F1BAF7C}"/>
                  </a:ext>
                </a:extLst>
              </p:cNvPr>
              <p:cNvSpPr txBox="1"/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1636E0-5A6D-4F9A-A50E-A6307F1BA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246" t="-9333" r="-67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44B358-E93D-4002-8E29-C5B39ADEEB7E}"/>
                  </a:ext>
                </a:extLst>
              </p:cNvPr>
              <p:cNvSpPr txBox="1"/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44B358-E93D-4002-8E29-C5B39ADEE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blipFill>
                <a:blip r:embed="rId8"/>
                <a:stretch>
                  <a:fillRect l="-3464" r="-2771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2A2A4F-0ED0-4B57-87A6-1A63A325C012}"/>
                  </a:ext>
                </a:extLst>
              </p:cNvPr>
              <p:cNvSpPr txBox="1"/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3 + 3 + 3 + 3 + 3 + 3 = 18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18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2A2A4F-0ED0-4B57-87A6-1A63A325C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blipFill>
                <a:blip r:embed="rId9"/>
                <a:stretch>
                  <a:fillRect l="-2067" r="-103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64933-5D9A-4627-9995-A85AD77DBBC8}"/>
                  </a:ext>
                </a:extLst>
              </p:cNvPr>
              <p:cNvSpPr txBox="1"/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4 + 4 + 4 = 12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12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64933-5D9A-4627-9995-A85AD77DB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blipFill>
                <a:blip r:embed="rId10"/>
                <a:stretch>
                  <a:fillRect l="-2896" r="-212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11" grpId="0"/>
      <p:bldP spid="12" grpId="0"/>
      <p:bldP spid="13" grpId="0"/>
      <p:bldP spid="16" grpId="0" build="p"/>
      <p:bldP spid="17" grpId="0" build="p"/>
      <p:bldP spid="1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99" y="1902370"/>
            <a:ext cx="5895348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EE4EB2-E3A9-4D11-94F0-C3561EC06C5C}"/>
              </a:ext>
            </a:extLst>
          </p:cNvPr>
          <p:cNvGrpSpPr/>
          <p:nvPr/>
        </p:nvGrpSpPr>
        <p:grpSpPr>
          <a:xfrm>
            <a:off x="6123333" y="259789"/>
            <a:ext cx="5048250" cy="4457700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0C2086-4180-4682-B260-9E7BC3E077F8}"/>
                </a:ext>
              </a:extLst>
            </p:cNvPr>
            <p:cNvSpPr txBox="1"/>
            <p:nvPr/>
          </p:nvSpPr>
          <p:spPr>
            <a:xfrm>
              <a:off x="6937729" y="769676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2 quả cam. 3 đĩa như vậy có tất cả mấy quả cam?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1815548" y="2946557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        +        2       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1020417" y="3453998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1031399" y="4071874"/>
            <a:ext cx="58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2 + 2 + 2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556284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652823" y="462858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4097507" y="341676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647996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338861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136704" y="462569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625412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1031399" y="5341700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Hai nhân ba bằng sáu.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Dấu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là dấu nhân.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blipFill>
                <a:blip r:embed="rId8"/>
                <a:stretch>
                  <a:fillRect l="-3151" t="-9211" r="-252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2306143" y="271531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903059" y="3290530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3 quả cam. 2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914041" y="3908406"/>
            <a:ext cx="536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3 + 3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4389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535465" y="44651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3980149" y="3253301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530638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221503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019346" y="446222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508054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6567265" y="453795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Ba nhân hai bằng sáu.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D1DFD3-33C6-4CED-97CD-75F208D421D4}"/>
              </a:ext>
            </a:extLst>
          </p:cNvPr>
          <p:cNvGrpSpPr/>
          <p:nvPr/>
        </p:nvGrpSpPr>
        <p:grpSpPr>
          <a:xfrm>
            <a:off x="5424728" y="415523"/>
            <a:ext cx="6049821" cy="3038475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F3D3C7-E41E-4CC3-BA03-A82EC9A520D8}"/>
                </a:ext>
              </a:extLst>
            </p:cNvPr>
            <p:cNvSpPr txBox="1"/>
            <p:nvPr/>
          </p:nvSpPr>
          <p:spPr>
            <a:xfrm>
              <a:off x="5831558" y="955032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F695CBB-6F5A-48E2-B63F-ACAE6032AF0F}"/>
              </a:ext>
            </a:extLst>
          </p:cNvPr>
          <p:cNvSpPr txBox="1"/>
          <p:nvPr/>
        </p:nvSpPr>
        <p:spPr>
          <a:xfrm>
            <a:off x="1020417" y="517864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D1ECC6-D17E-49E4-871E-DAA31C5BF6C7}"/>
              </a:ext>
            </a:extLst>
          </p:cNvPr>
          <p:cNvSpPr txBox="1"/>
          <p:nvPr/>
        </p:nvSpPr>
        <p:spPr>
          <a:xfrm>
            <a:off x="1362093" y="5240079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3 = 2 + 2 + 2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2 = 3 + 3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  <a:blipFill>
                <a:blip r:embed="rId8"/>
                <a:stretch>
                  <a:fillRect l="-4459" t="-6329" r="-3185" b="-158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8" grpId="0"/>
      <p:bldP spid="29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3830286" y="852244"/>
            <a:ext cx="1116312" cy="461666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C82B897-0EF5-4B3D-991A-8C533F148E2F}"/>
              </a:ext>
            </a:extLst>
          </p:cNvPr>
          <p:cNvSpPr/>
          <p:nvPr/>
        </p:nvSpPr>
        <p:spPr>
          <a:xfrm>
            <a:off x="5081934" y="33040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7EEC751-8E9D-4264-8FCA-D7505E490B95}"/>
              </a:ext>
            </a:extLst>
          </p:cNvPr>
          <p:cNvSpPr/>
          <p:nvPr/>
        </p:nvSpPr>
        <p:spPr>
          <a:xfrm>
            <a:off x="2768341" y="392053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26FFFB7-2D09-402B-8E28-0886ABED9B6D}"/>
              </a:ext>
            </a:extLst>
          </p:cNvPr>
          <p:cNvSpPr/>
          <p:nvPr/>
        </p:nvSpPr>
        <p:spPr>
          <a:xfrm>
            <a:off x="3944573" y="392053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79DC0B2-BE05-4AA4-8DF2-A9DAEDB6FAAD}"/>
              </a:ext>
            </a:extLst>
          </p:cNvPr>
          <p:cNvSpPr/>
          <p:nvPr/>
        </p:nvSpPr>
        <p:spPr>
          <a:xfrm>
            <a:off x="8802739" y="32913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C611DC6-EF44-434B-B7EF-8326D83258FE}"/>
              </a:ext>
            </a:extLst>
          </p:cNvPr>
          <p:cNvSpPr/>
          <p:nvPr/>
        </p:nvSpPr>
        <p:spPr>
          <a:xfrm>
            <a:off x="8213776" y="39337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392996B-4EDA-43EC-AFA3-6C664E3DEF64}"/>
              </a:ext>
            </a:extLst>
          </p:cNvPr>
          <p:cNvSpPr/>
          <p:nvPr/>
        </p:nvSpPr>
        <p:spPr>
          <a:xfrm>
            <a:off x="9390008" y="393378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41F683-6BD6-4035-8CD4-F0386C410312}"/>
              </a:ext>
            </a:extLst>
          </p:cNvPr>
          <p:cNvGrpSpPr/>
          <p:nvPr/>
        </p:nvGrpSpPr>
        <p:grpSpPr>
          <a:xfrm>
            <a:off x="1202825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53B05F1-2EF5-4068-A17B-F68435C70B4C}"/>
              </a:ext>
            </a:extLst>
          </p:cNvPr>
          <p:cNvSpPr/>
          <p:nvPr/>
        </p:nvSpPr>
        <p:spPr>
          <a:xfrm>
            <a:off x="2683079" y="493068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3208F26-14A1-4478-A606-5B795B737CF6}"/>
              </a:ext>
            </a:extLst>
          </p:cNvPr>
          <p:cNvSpPr/>
          <p:nvPr/>
        </p:nvSpPr>
        <p:spPr>
          <a:xfrm>
            <a:off x="3630448" y="492745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AF6326C-5F49-4038-9270-B1798C52913E}"/>
              </a:ext>
            </a:extLst>
          </p:cNvPr>
          <p:cNvSpPr/>
          <p:nvPr/>
        </p:nvSpPr>
        <p:spPr>
          <a:xfrm>
            <a:off x="4577817" y="492422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E186FBF-02E9-4309-9CC7-FD620596DB6C}"/>
              </a:ext>
            </a:extLst>
          </p:cNvPr>
          <p:cNvSpPr/>
          <p:nvPr/>
        </p:nvSpPr>
        <p:spPr>
          <a:xfrm>
            <a:off x="5525186" y="492099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B70796C-1CC6-4CCF-AFB4-2DFFBC68A94C}"/>
              </a:ext>
            </a:extLst>
          </p:cNvPr>
          <p:cNvSpPr/>
          <p:nvPr/>
        </p:nvSpPr>
        <p:spPr>
          <a:xfrm>
            <a:off x="6472555" y="49177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EDA0BB6-3FD5-4495-AE29-F9C710F62F57}"/>
              </a:ext>
            </a:extLst>
          </p:cNvPr>
          <p:cNvSpPr/>
          <p:nvPr/>
        </p:nvSpPr>
        <p:spPr>
          <a:xfrm>
            <a:off x="7443838" y="492729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5B546E8-1848-4D5F-B3F3-5AAC515CEC40}"/>
              </a:ext>
            </a:extLst>
          </p:cNvPr>
          <p:cNvSpPr/>
          <p:nvPr/>
        </p:nvSpPr>
        <p:spPr>
          <a:xfrm>
            <a:off x="9951769" y="494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D4964E7-2448-4637-A213-1F3E220AFB97}"/>
              </a:ext>
            </a:extLst>
          </p:cNvPr>
          <p:cNvSpPr/>
          <p:nvPr/>
        </p:nvSpPr>
        <p:spPr>
          <a:xfrm>
            <a:off x="2683079" y="558920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E17B2E4-4B44-404D-A39E-DDDC90EA857B}"/>
              </a:ext>
            </a:extLst>
          </p:cNvPr>
          <p:cNvSpPr/>
          <p:nvPr/>
        </p:nvSpPr>
        <p:spPr>
          <a:xfrm>
            <a:off x="3630448" y="558597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A4AEC2D-5E63-4D3E-A7AE-DDEF04FDDFD0}"/>
              </a:ext>
            </a:extLst>
          </p:cNvPr>
          <p:cNvSpPr/>
          <p:nvPr/>
        </p:nvSpPr>
        <p:spPr>
          <a:xfrm>
            <a:off x="4577817" y="558274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F744E3-2FCD-40C2-B592-77D14B4551E8}"/>
              </a:ext>
            </a:extLst>
          </p:cNvPr>
          <p:cNvSpPr/>
          <p:nvPr/>
        </p:nvSpPr>
        <p:spPr>
          <a:xfrm>
            <a:off x="5522671" y="558387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9761C3A3-AF60-4646-8198-68626787ACF2}"/>
              </a:ext>
            </a:extLst>
          </p:cNvPr>
          <p:cNvSpPr/>
          <p:nvPr/>
        </p:nvSpPr>
        <p:spPr>
          <a:xfrm>
            <a:off x="9951769" y="556357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839780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510101" y="837019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F1CF84-1CBA-4C5B-9323-660F8E6822A5}"/>
              </a:ext>
            </a:extLst>
          </p:cNvPr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4 + 4 + 4 + 4 + 4 = 20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2326AF-15EF-4E8E-A3E4-6D9F37EC969E}"/>
              </a:ext>
            </a:extLst>
          </p:cNvPr>
          <p:cNvSpPr/>
          <p:nvPr/>
        </p:nvSpPr>
        <p:spPr>
          <a:xfrm>
            <a:off x="3148903" y="3528420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= 12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196361-A59C-4DB2-99C7-E11DEF96055B}"/>
              </a:ext>
            </a:extLst>
          </p:cNvPr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5EAD2F-58E2-431C-A17A-9A05ACD4C064}"/>
              </a:ext>
            </a:extLst>
          </p:cNvPr>
          <p:cNvSpPr/>
          <p:nvPr/>
        </p:nvSpPr>
        <p:spPr>
          <a:xfrm>
            <a:off x="3441351" y="4681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5 + 5 =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8795258-1ACD-4DA9-9EEA-9103ED46BEC6}"/>
              </a:ext>
            </a:extLst>
          </p:cNvPr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7058C6-F860-4519-9653-16C471CE4A72}"/>
              </a:ext>
            </a:extLst>
          </p:cNvPr>
          <p:cNvSpPr/>
          <p:nvPr/>
        </p:nvSpPr>
        <p:spPr>
          <a:xfrm>
            <a:off x="2956777" y="5834056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2 + 2 + 2 + 2 = 8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94070EA-6958-4E2F-842B-B72237ECDB6E}"/>
              </a:ext>
            </a:extLst>
          </p:cNvPr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BE550B7-3F79-40DF-A748-18A4034397DD}"/>
              </a:ext>
            </a:extLst>
          </p:cNvPr>
          <p:cNvSpPr/>
          <p:nvPr/>
        </p:nvSpPr>
        <p:spPr>
          <a:xfrm>
            <a:off x="757651" y="1294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8FEA5-1D09-4B8D-9492-BF3934F09BFA}"/>
              </a:ext>
            </a:extLst>
          </p:cNvPr>
          <p:cNvSpPr txBox="1"/>
          <p:nvPr/>
        </p:nvSpPr>
        <p:spPr>
          <a:xfrm>
            <a:off x="1194973" y="1294219"/>
            <a:ext cx="6584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Viết 2 + 2 + 2 + 2 + 2 = 10 thành phép nhân.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B31387E-CB10-48CD-98FE-4BDBFC721447}"/>
              </a:ext>
            </a:extLst>
          </p:cNvPr>
          <p:cNvGrpSpPr/>
          <p:nvPr/>
        </p:nvGrpSpPr>
        <p:grpSpPr>
          <a:xfrm>
            <a:off x="4621347" y="1900902"/>
            <a:ext cx="2699226" cy="587661"/>
            <a:chOff x="8046147" y="1143254"/>
            <a:chExt cx="2699226" cy="58766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0E59AE-A816-47EE-9608-70534620BA38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57E045-8049-447A-862C-E28EACAA314E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75DCC2-2EE4-458C-81D7-38D88E06B45B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A55C1A2-80CD-4625-8F37-5B771E54E7C5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EA1734-D39E-46D1-804B-89B8D559235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>
                  <a:solidFill>
                    <a:srgbClr val="FF0000"/>
                  </a:solidFill>
                </a:rPr>
                <a:t>10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105A14-0788-4900-8476-9AE220772312}"/>
                  </a:ext>
                </a:extLst>
              </p:cNvPr>
              <p:cNvSpPr txBox="1"/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Viết phép nhân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35 thành phép cộng các số hạng bằng nhau.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105A14-0788-4900-8476-9AE220772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blipFill>
                <a:blip r:embed="rId4"/>
                <a:stretch>
                  <a:fillRect l="-999" t="-9211" r="-93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C6EB828D-75C7-41B3-B3A1-CE060D29C159}"/>
              </a:ext>
            </a:extLst>
          </p:cNvPr>
          <p:cNvGrpSpPr/>
          <p:nvPr/>
        </p:nvGrpSpPr>
        <p:grpSpPr>
          <a:xfrm>
            <a:off x="3078582" y="3057688"/>
            <a:ext cx="5784756" cy="610312"/>
            <a:chOff x="8046147" y="1143254"/>
            <a:chExt cx="2699225" cy="61031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719BC1A-D9B5-4D59-B162-72BEECF438A7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67EEB8-36C4-4840-AB2F-7E3BEAFAD2A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5 + 5 + 5 + 5 + 5 + 5 + 5 = 35</a:t>
              </a:r>
            </a:p>
          </p:txBody>
        </p:sp>
      </p:grp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8D1E3C37-C602-430F-A552-333102BD6DD8}"/>
              </a:ext>
            </a:extLst>
          </p:cNvPr>
          <p:cNvSpPr/>
          <p:nvPr/>
        </p:nvSpPr>
        <p:spPr>
          <a:xfrm>
            <a:off x="855257" y="3641269"/>
            <a:ext cx="710027" cy="7239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E2EC3A-F460-455F-8532-F40607FEBA8B}"/>
              </a:ext>
            </a:extLst>
          </p:cNvPr>
          <p:cNvSpPr txBox="1"/>
          <p:nvPr/>
        </p:nvSpPr>
        <p:spPr>
          <a:xfrm>
            <a:off x="1478279" y="3903504"/>
            <a:ext cx="509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 Viết 3 + 3 + 3 = 9 thành phép nhân.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4957D68-83E3-4EC8-BADF-1B7D91635E50}"/>
              </a:ext>
            </a:extLst>
          </p:cNvPr>
          <p:cNvGrpSpPr/>
          <p:nvPr/>
        </p:nvGrpSpPr>
        <p:grpSpPr>
          <a:xfrm>
            <a:off x="4621347" y="4365169"/>
            <a:ext cx="2699226" cy="587661"/>
            <a:chOff x="8046147" y="1143254"/>
            <a:chExt cx="2699226" cy="58766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7A7896A-575B-4AA2-B9B9-C6C2B5C0FF07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A68BDD1-CFDA-4F4E-BADB-E167BF151B2F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D4EAB49-F895-4A2E-83D0-289CEC42754D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66A44A8-3EF2-4423-B12B-C0FD8105D299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8175C08-9AC6-4EE0-A927-B4E7645B387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DDF236-44C2-4A9B-A97A-CEED71F57C7D}"/>
                  </a:ext>
                </a:extLst>
              </p:cNvPr>
              <p:cNvSpPr txBox="1"/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 Viết phép nhân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 = 24 thành phép cộng các số hạng bằng nhau.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DDF236-44C2-4A9B-A97A-CEED71F57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blipFill>
                <a:blip r:embed="rId6"/>
                <a:stretch>
                  <a:fillRect l="-64" t="-9211" r="-127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DE44850A-7AE5-469F-8069-0A52C0FE9806}"/>
              </a:ext>
            </a:extLst>
          </p:cNvPr>
          <p:cNvGrpSpPr/>
          <p:nvPr/>
        </p:nvGrpSpPr>
        <p:grpSpPr>
          <a:xfrm>
            <a:off x="3310428" y="5377957"/>
            <a:ext cx="5197912" cy="610312"/>
            <a:chOff x="8046147" y="1143254"/>
            <a:chExt cx="2699225" cy="61031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2FD0F3C-4818-4BC8-9D39-3CD812818D78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A324A88-6E30-43C2-8A97-FC74157141D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4 + 4 + 4 + 4 + 4 + 4 = 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/>
      <p:bldP spid="22" grpId="0" animBg="1"/>
      <p:bldP spid="25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528</Words>
  <Application>Microsoft Office PowerPoint</Application>
  <PresentationFormat>Widescreen</PresentationFormat>
  <Paragraphs>119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138</cp:revision>
  <dcterms:created xsi:type="dcterms:W3CDTF">2021-06-02T01:34:28Z</dcterms:created>
  <dcterms:modified xsi:type="dcterms:W3CDTF">2025-04-04T05:04:38Z</dcterms:modified>
</cp:coreProperties>
</file>