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83" r:id="rId4"/>
    <p:sldId id="284" r:id="rId5"/>
    <p:sldId id="286" r:id="rId6"/>
    <p:sldId id="287" r:id="rId7"/>
    <p:sldId id="293" r:id="rId8"/>
    <p:sldId id="290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193425"/>
            <a:ext cx="6888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15260" y="3031397"/>
            <a:ext cx="6925037" cy="12298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BÀI 37: PHÉP NHÂN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309E67-48DA-78EF-7989-440F78BB6005}"/>
              </a:ext>
            </a:extLst>
          </p:cNvPr>
          <p:cNvCxnSpPr/>
          <p:nvPr/>
        </p:nvCxnSpPr>
        <p:spPr>
          <a:xfrm>
            <a:off x="4646645" y="1101012"/>
            <a:ext cx="30977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5148633-6584-F0A9-448C-7ADE2D0C92B8}"/>
              </a:ext>
            </a:extLst>
          </p:cNvPr>
          <p:cNvSpPr txBox="1"/>
          <p:nvPr/>
        </p:nvSpPr>
        <p:spPr>
          <a:xfrm>
            <a:off x="2633480" y="2179927"/>
            <a:ext cx="6888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96532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71004" y="2813034"/>
            <a:ext cx="6049990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</a:p>
          <a:p>
            <a:pPr algn="ctr"/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0DE52-316D-74AA-D233-598B1934BE80}"/>
              </a:ext>
            </a:extLst>
          </p:cNvPr>
          <p:cNvSpPr txBox="1"/>
          <p:nvPr/>
        </p:nvSpPr>
        <p:spPr>
          <a:xfrm>
            <a:off x="2651702" y="193425"/>
            <a:ext cx="6888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FC3F7D-BDF0-26EC-E782-F720CAE6F9EA}"/>
              </a:ext>
            </a:extLst>
          </p:cNvPr>
          <p:cNvCxnSpPr/>
          <p:nvPr/>
        </p:nvCxnSpPr>
        <p:spPr>
          <a:xfrm>
            <a:off x="4646645" y="1101012"/>
            <a:ext cx="30977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86C462-E23D-0444-62D8-29D8A300A85D}"/>
              </a:ext>
            </a:extLst>
          </p:cNvPr>
          <p:cNvSpPr txBox="1"/>
          <p:nvPr/>
        </p:nvSpPr>
        <p:spPr>
          <a:xfrm>
            <a:off x="2536624" y="1797371"/>
            <a:ext cx="6888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461</Words>
  <Application>Microsoft Office PowerPoint</Application>
  <PresentationFormat>Widescreen</PresentationFormat>
  <Paragraphs>176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150</cp:revision>
  <dcterms:created xsi:type="dcterms:W3CDTF">2021-06-02T01:34:28Z</dcterms:created>
  <dcterms:modified xsi:type="dcterms:W3CDTF">2025-04-04T05:05:49Z</dcterms:modified>
</cp:coreProperties>
</file>