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8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5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07928" y="2921168"/>
            <a:ext cx="5576142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/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95148633-6584-F0A9-448C-7ADE2D0C92B8}"/>
              </a:ext>
            </a:extLst>
          </p:cNvPr>
          <p:cNvSpPr txBox="1"/>
          <p:nvPr/>
        </p:nvSpPr>
        <p:spPr>
          <a:xfrm>
            <a:off x="2651701" y="1909432"/>
            <a:ext cx="6888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FA229B-7B2D-42F8-8B3F-19AFFAEC36FA}"/>
              </a:ext>
            </a:extLst>
          </p:cNvPr>
          <p:cNvSpPr txBox="1"/>
          <p:nvPr/>
        </p:nvSpPr>
        <p:spPr>
          <a:xfrm>
            <a:off x="2651702" y="193425"/>
            <a:ext cx="6888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717CCF-7966-DF4F-16B8-BE8A4750BED7}"/>
              </a:ext>
            </a:extLst>
          </p:cNvPr>
          <p:cNvCxnSpPr/>
          <p:nvPr/>
        </p:nvCxnSpPr>
        <p:spPr>
          <a:xfrm>
            <a:off x="4646645" y="1101012"/>
            <a:ext cx="30977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510</Words>
  <Application>Microsoft Office PowerPoint</Application>
  <PresentationFormat>Widescreen</PresentationFormat>
  <Paragraphs>169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152</cp:revision>
  <dcterms:created xsi:type="dcterms:W3CDTF">2021-06-02T01:34:28Z</dcterms:created>
  <dcterms:modified xsi:type="dcterms:W3CDTF">2025-04-04T05:07:15Z</dcterms:modified>
</cp:coreProperties>
</file>