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928" y="2879901"/>
            <a:ext cx="557614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/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E4106-9C86-3C54-2CF3-1410A7D62FF8}"/>
              </a:ext>
            </a:extLst>
          </p:cNvPr>
          <p:cNvSpPr txBox="1"/>
          <p:nvPr/>
        </p:nvSpPr>
        <p:spPr>
          <a:xfrm>
            <a:off x="2651702" y="193425"/>
            <a:ext cx="688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72F561-C5EA-4767-AC29-5CF80B4161E1}"/>
              </a:ext>
            </a:extLst>
          </p:cNvPr>
          <p:cNvCxnSpPr/>
          <p:nvPr/>
        </p:nvCxnSpPr>
        <p:spPr>
          <a:xfrm>
            <a:off x="4646645" y="1101012"/>
            <a:ext cx="309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25F5E4-3772-DD5C-FC2D-D6651E20E7B2}"/>
              </a:ext>
            </a:extLst>
          </p:cNvPr>
          <p:cNvSpPr txBox="1"/>
          <p:nvPr/>
        </p:nvSpPr>
        <p:spPr>
          <a:xfrm>
            <a:off x="2651701" y="1909432"/>
            <a:ext cx="688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899914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899914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435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166</cp:revision>
  <dcterms:created xsi:type="dcterms:W3CDTF">2021-06-02T01:34:28Z</dcterms:created>
  <dcterms:modified xsi:type="dcterms:W3CDTF">2025-04-04T05:07:48Z</dcterms:modified>
</cp:coreProperties>
</file>