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  <p:sldId id="290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184094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UBND QUẬN DƯƠNG DINH</a:t>
            </a:r>
          </a:p>
          <a:p>
            <a:pPr algn="ctr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TRƯỜNG TIỂU HỌC ANH DŨNG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67477" y="3059389"/>
            <a:ext cx="4657044" cy="22467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/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F20E2E-7CA8-F39B-62F1-35CCCD05DFF1}"/>
              </a:ext>
            </a:extLst>
          </p:cNvPr>
          <p:cNvCxnSpPr/>
          <p:nvPr/>
        </p:nvCxnSpPr>
        <p:spPr>
          <a:xfrm>
            <a:off x="4376057" y="1231641"/>
            <a:ext cx="3816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B59442-74DE-AD1D-32B7-6C99486A8519}"/>
              </a:ext>
            </a:extLst>
          </p:cNvPr>
          <p:cNvSpPr txBox="1"/>
          <p:nvPr/>
        </p:nvSpPr>
        <p:spPr>
          <a:xfrm>
            <a:off x="2651701" y="2308859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chemeClr val="accent6">
                    <a:lumMod val="50000"/>
                  </a:schemeClr>
                </a:solidFill>
                <a:latin typeface="+mj-lt"/>
              </a:rPr>
              <a:t>TOÁN</a:t>
            </a:r>
            <a:endParaRPr lang="vi-VN" sz="4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702</Words>
  <Application>Microsoft Office PowerPoint</Application>
  <PresentationFormat>Widescreen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158</cp:revision>
  <dcterms:created xsi:type="dcterms:W3CDTF">2021-06-02T01:34:28Z</dcterms:created>
  <dcterms:modified xsi:type="dcterms:W3CDTF">2025-04-04T05:12:02Z</dcterms:modified>
</cp:coreProperties>
</file>