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3" r:id="rId3"/>
    <p:sldId id="284" r:id="rId4"/>
    <p:sldId id="286" r:id="rId5"/>
    <p:sldId id="287" r:id="rId6"/>
    <p:sldId id="294" r:id="rId7"/>
    <p:sldId id="290" r:id="rId8"/>
    <p:sldId id="289" r:id="rId9"/>
    <p:sldId id="291" r:id="rId10"/>
    <p:sldId id="295" r:id="rId11"/>
    <p:sldId id="29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184094"/>
            <a:ext cx="6888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DINH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8661" y="2247742"/>
            <a:ext cx="8174674" cy="31393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 42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SỐ BỊ CHIA, SỐ CHIA,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THƯƠNG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F20E2E-7CA8-F39B-62F1-35CCCD05DFF1}"/>
              </a:ext>
            </a:extLst>
          </p:cNvPr>
          <p:cNvCxnSpPr/>
          <p:nvPr/>
        </p:nvCxnSpPr>
        <p:spPr>
          <a:xfrm>
            <a:off x="4376057" y="1231641"/>
            <a:ext cx="38162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FB59442-74DE-AD1D-32B7-6C99486A8519}"/>
              </a:ext>
            </a:extLst>
          </p:cNvPr>
          <p:cNvSpPr txBox="1"/>
          <p:nvPr/>
        </p:nvSpPr>
        <p:spPr>
          <a:xfrm>
            <a:off x="2651702" y="1539418"/>
            <a:ext cx="6888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54812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457</Words>
  <Application>Microsoft Office PowerPoint</Application>
  <PresentationFormat>Widescreen</PresentationFormat>
  <Paragraphs>180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160</cp:revision>
  <dcterms:created xsi:type="dcterms:W3CDTF">2021-06-02T01:34:28Z</dcterms:created>
  <dcterms:modified xsi:type="dcterms:W3CDTF">2025-04-04T05:13:27Z</dcterms:modified>
</cp:coreProperties>
</file>