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3" r:id="rId3"/>
    <p:sldId id="284" r:id="rId4"/>
    <p:sldId id="294" r:id="rId5"/>
    <p:sldId id="286" r:id="rId6"/>
    <p:sldId id="295" r:id="rId7"/>
    <p:sldId id="296" r:id="rId8"/>
    <p:sldId id="290" r:id="rId9"/>
    <p:sldId id="289" r:id="rId10"/>
    <p:sldId id="297" r:id="rId11"/>
    <p:sldId id="291" r:id="rId12"/>
    <p:sldId id="298" r:id="rId13"/>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DEEB"/>
    <a:srgbClr val="FFFAC2"/>
    <a:srgbClr val="D34CD6"/>
    <a:srgbClr val="FCDFDC"/>
    <a:srgbClr val="FFFBCD"/>
    <a:srgbClr val="FFF789"/>
    <a:srgbClr val="E07235"/>
    <a:srgbClr val="EB54E9"/>
    <a:srgbClr val="D8F3FC"/>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94249" autoAdjust="0"/>
  </p:normalViewPr>
  <p:slideViewPr>
    <p:cSldViewPr snapToGrid="0">
      <p:cViewPr varScale="1">
        <p:scale>
          <a:sx n="78" d="100"/>
          <a:sy n="78" d="100"/>
        </p:scale>
        <p:origin x="509"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9A61A-466B-44F6-B44B-AA5EB5419573}" type="datetimeFigureOut">
              <a:rPr lang="vi-VN" smtClean="0"/>
              <a:t>04/04/2025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EFB06-5F17-49C2-91DA-F48D8E806B19}" type="slidenum">
              <a:rPr lang="vi-VN" smtClean="0"/>
              <a:t>‹#›</a:t>
            </a:fld>
            <a:endParaRPr lang="vi-VN"/>
          </a:p>
        </p:txBody>
      </p:sp>
    </p:spTree>
    <p:extLst>
      <p:ext uri="{BB962C8B-B14F-4D97-AF65-F5344CB8AC3E}">
        <p14:creationId xmlns:p14="http://schemas.microsoft.com/office/powerpoint/2010/main" val="1327257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A82EFB06-5F17-49C2-91DA-F48D8E806B19}" type="slidenum">
              <a:rPr lang="vi-VN" smtClean="0"/>
              <a:t>3</a:t>
            </a:fld>
            <a:endParaRPr lang="vi-VN"/>
          </a:p>
        </p:txBody>
      </p:sp>
    </p:spTree>
    <p:extLst>
      <p:ext uri="{BB962C8B-B14F-4D97-AF65-F5344CB8AC3E}">
        <p14:creationId xmlns:p14="http://schemas.microsoft.com/office/powerpoint/2010/main" val="2144423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7.wdp"/><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13.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4.png"/><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3.wdp"/><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microsoft.com/office/2007/relationships/hdphoto" Target="../media/hdphoto1.wdp"/><Relationship Id="rId7" Type="http://schemas.openxmlformats.org/officeDocument/2006/relationships/image" Target="../media/image22.png"/><Relationship Id="rId2" Type="http://schemas.openxmlformats.org/officeDocument/2006/relationships/image" Target="../media/image1.png"/><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10.png"/><Relationship Id="rId9"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5.xml"/><Relationship Id="rId5" Type="http://schemas.microsoft.com/office/2007/relationships/hdphoto" Target="../media/hdphoto5.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D05E2FA4-701D-4C92-898E-7EE4AF07FEBA}"/>
              </a:ext>
            </a:extLst>
          </p:cNvPr>
          <p:cNvSpPr txBox="1"/>
          <p:nvPr/>
        </p:nvSpPr>
        <p:spPr>
          <a:xfrm>
            <a:off x="3267532" y="2407952"/>
            <a:ext cx="5656933" cy="2246769"/>
          </a:xfrm>
          <a:prstGeom prst="rect">
            <a:avLst/>
          </a:prstGeom>
          <a:noFill/>
          <a:ln>
            <a:noFill/>
          </a:ln>
        </p:spPr>
        <p:txBody>
          <a:bodyPr wrap="none" rtlCol="0">
            <a:spAutoFit/>
          </a:bodyPr>
          <a:lstStyle/>
          <a:p>
            <a:pPr algn="ctr"/>
            <a:r>
              <a:rPr lang="vi-VN" sz="6000" dirty="0">
                <a:ln>
                  <a:solidFill>
                    <a:schemeClr val="accent6">
                      <a:lumMod val="50000"/>
                    </a:schemeClr>
                  </a:solidFill>
                </a:ln>
                <a:solidFill>
                  <a:schemeClr val="bg1"/>
                </a:solidFill>
                <a:latin typeface="+mj-lt"/>
              </a:rPr>
              <a:t>BÀI 43</a:t>
            </a:r>
          </a:p>
          <a:p>
            <a:pPr algn="ctr"/>
            <a:r>
              <a:rPr lang="vi-VN" sz="8000" dirty="0">
                <a:ln>
                  <a:solidFill>
                    <a:schemeClr val="accent6">
                      <a:lumMod val="50000"/>
                    </a:schemeClr>
                  </a:solidFill>
                </a:ln>
                <a:solidFill>
                  <a:schemeClr val="bg1"/>
                </a:solidFill>
                <a:latin typeface="+mj-lt"/>
              </a:rPr>
              <a:t>BẢNG CHIA 2</a:t>
            </a:r>
          </a:p>
        </p:txBody>
      </p:sp>
      <p:sp>
        <p:nvSpPr>
          <p:cNvPr id="9" name="TextBox 8">
            <a:extLst>
              <a:ext uri="{FF2B5EF4-FFF2-40B4-BE49-F238E27FC236}">
                <a16:creationId xmlns:a16="http://schemas.microsoft.com/office/drawing/2014/main" id="{B4EA0D57-C33B-955E-EBA1-FFF472982384}"/>
              </a:ext>
            </a:extLst>
          </p:cNvPr>
          <p:cNvSpPr txBox="1"/>
          <p:nvPr/>
        </p:nvSpPr>
        <p:spPr>
          <a:xfrm>
            <a:off x="2651702" y="184094"/>
            <a:ext cx="688859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79646">
                    <a:lumMod val="75000"/>
                  </a:srgbClr>
                </a:solidFill>
                <a:effectLst/>
                <a:uLnTx/>
                <a:uFillTx/>
                <a:latin typeface="UTM Cookies"/>
                <a:ea typeface="+mn-ea"/>
                <a:cs typeface="+mn-cs"/>
              </a:rPr>
              <a:t>UBND QUẬN DƯƠNG DINH</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srgbClr val="F79646">
                    <a:lumMod val="75000"/>
                  </a:srgbClr>
                </a:solidFill>
                <a:effectLst/>
                <a:uLnTx/>
                <a:uFillTx/>
                <a:latin typeface="UTM Cookies"/>
                <a:ea typeface="+mn-ea"/>
                <a:cs typeface="+mn-cs"/>
              </a:rPr>
              <a:t>TRƯỜNG TIỂU HỌC ANH DŨNG</a:t>
            </a:r>
          </a:p>
        </p:txBody>
      </p:sp>
      <p:cxnSp>
        <p:nvCxnSpPr>
          <p:cNvPr id="10" name="Straight Connector 9">
            <a:extLst>
              <a:ext uri="{FF2B5EF4-FFF2-40B4-BE49-F238E27FC236}">
                <a16:creationId xmlns:a16="http://schemas.microsoft.com/office/drawing/2014/main" id="{2EDEE5CF-AF5B-618E-B8E1-585F321B3F5D}"/>
              </a:ext>
            </a:extLst>
          </p:cNvPr>
          <p:cNvCxnSpPr/>
          <p:nvPr/>
        </p:nvCxnSpPr>
        <p:spPr>
          <a:xfrm>
            <a:off x="4376057" y="1231641"/>
            <a:ext cx="3816221" cy="0"/>
          </a:xfrm>
          <a:prstGeom prst="line">
            <a:avLst/>
          </a:prstGeom>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722306E8-F831-BB3D-4168-6E72D36AF366}"/>
              </a:ext>
            </a:extLst>
          </p:cNvPr>
          <p:cNvSpPr txBox="1"/>
          <p:nvPr/>
        </p:nvSpPr>
        <p:spPr>
          <a:xfrm>
            <a:off x="2651702" y="1646622"/>
            <a:ext cx="6888595"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79646">
                    <a:lumMod val="50000"/>
                  </a:srgbClr>
                </a:solidFill>
                <a:effectLst/>
                <a:uLnTx/>
                <a:uFillTx/>
                <a:latin typeface="UTM Cookies"/>
                <a:ea typeface="+mn-ea"/>
                <a:cs typeface="+mn-cs"/>
              </a:rPr>
              <a:t>TOÁN</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2C3419-15C7-4AC1-9519-DF8A133C92BA}"/>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0000"/>
                    </a14:imgEffect>
                    <a14:imgEffect>
                      <a14:saturation sat="200000"/>
                    </a14:imgEffect>
                  </a14:imgLayer>
                </a14:imgProps>
              </a:ext>
            </a:extLst>
          </a:blip>
          <a:stretch>
            <a:fillRect/>
          </a:stretch>
        </p:blipFill>
        <p:spPr>
          <a:xfrm>
            <a:off x="1582276" y="768171"/>
            <a:ext cx="8981777" cy="2615973"/>
          </a:xfrm>
          <a:prstGeom prst="rect">
            <a:avLst/>
          </a:prstGeom>
        </p:spPr>
      </p:pic>
      <p:pic>
        <p:nvPicPr>
          <p:cNvPr id="3" name="Picture 2">
            <a:extLst>
              <a:ext uri="{FF2B5EF4-FFF2-40B4-BE49-F238E27FC236}">
                <a16:creationId xmlns:a16="http://schemas.microsoft.com/office/drawing/2014/main" id="{EAC1D425-B68A-4BD0-978C-1E5FBCAFA6FC}"/>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0000"/>
                    </a14:imgEffect>
                    <a14:imgEffect>
                      <a14:saturation sat="200000"/>
                    </a14:imgEffect>
                  </a14:imgLayer>
                </a14:imgProps>
              </a:ext>
            </a:extLst>
          </a:blip>
          <a:stretch>
            <a:fillRect/>
          </a:stretch>
        </p:blipFill>
        <p:spPr>
          <a:xfrm>
            <a:off x="1712467" y="3232925"/>
            <a:ext cx="8897257" cy="3030175"/>
          </a:xfrm>
          <a:prstGeom prst="rect">
            <a:avLst/>
          </a:prstGeom>
        </p:spPr>
      </p:pic>
      <p:pic>
        <p:nvPicPr>
          <p:cNvPr id="4" name="Picture 3" descr="C:\Users\TUAN\Downloads\Luyện tập 1.png">
            <a:extLst>
              <a:ext uri="{FF2B5EF4-FFF2-40B4-BE49-F238E27FC236}">
                <a16:creationId xmlns:a16="http://schemas.microsoft.com/office/drawing/2014/main" id="{586929EC-FC82-477A-9443-E9AD60803021}"/>
              </a:ext>
            </a:extLst>
          </p:cNvPr>
          <p:cNvPicPr>
            <a:picLocks noChangeAspect="1" noChangeArrowheads="1"/>
          </p:cNvPicPr>
          <p:nvPr/>
        </p:nvPicPr>
        <p:blipFill>
          <a:blip r:embed="rId6" cstate="print"/>
          <a:srcRect/>
          <a:stretch>
            <a:fillRect/>
          </a:stretch>
        </p:blipFill>
        <p:spPr bwMode="auto">
          <a:xfrm>
            <a:off x="730152" y="328812"/>
            <a:ext cx="2237784" cy="863493"/>
          </a:xfrm>
          <a:prstGeom prst="rect">
            <a:avLst/>
          </a:prstGeom>
          <a:noFill/>
        </p:spPr>
      </p:pic>
      <p:sp>
        <p:nvSpPr>
          <p:cNvPr id="5" name="Oval 4">
            <a:extLst>
              <a:ext uri="{FF2B5EF4-FFF2-40B4-BE49-F238E27FC236}">
                <a16:creationId xmlns:a16="http://schemas.microsoft.com/office/drawing/2014/main" id="{449081EC-AA8B-4BC4-8E78-4B05C0A55405}"/>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grpSp>
        <p:nvGrpSpPr>
          <p:cNvPr id="6" name="Group 5">
            <a:extLst>
              <a:ext uri="{FF2B5EF4-FFF2-40B4-BE49-F238E27FC236}">
                <a16:creationId xmlns:a16="http://schemas.microsoft.com/office/drawing/2014/main" id="{08F10CBA-D707-4B0F-85E1-157D78133DF7}"/>
              </a:ext>
            </a:extLst>
          </p:cNvPr>
          <p:cNvGrpSpPr/>
          <p:nvPr/>
        </p:nvGrpSpPr>
        <p:grpSpPr>
          <a:xfrm>
            <a:off x="3585169" y="711180"/>
            <a:ext cx="1116312" cy="472051"/>
            <a:chOff x="1870518" y="1440653"/>
            <a:chExt cx="1116312" cy="461666"/>
          </a:xfrm>
        </p:grpSpPr>
        <p:grpSp>
          <p:nvGrpSpPr>
            <p:cNvPr id="7" name="Group 6">
              <a:extLst>
                <a:ext uri="{FF2B5EF4-FFF2-40B4-BE49-F238E27FC236}">
                  <a16:creationId xmlns:a16="http://schemas.microsoft.com/office/drawing/2014/main" id="{FEA7477F-D35E-4987-844E-9F0DFAFBCB51}"/>
                </a:ext>
              </a:extLst>
            </p:cNvPr>
            <p:cNvGrpSpPr/>
            <p:nvPr/>
          </p:nvGrpSpPr>
          <p:grpSpPr>
            <a:xfrm>
              <a:off x="1870518" y="1440654"/>
              <a:ext cx="758382" cy="461665"/>
              <a:chOff x="1870518" y="1440654"/>
              <a:chExt cx="758382" cy="461665"/>
            </a:xfrm>
          </p:grpSpPr>
          <p:sp>
            <p:nvSpPr>
              <p:cNvPr id="9" name="Rectangle: Rounded Corners 8">
                <a:extLst>
                  <a:ext uri="{FF2B5EF4-FFF2-40B4-BE49-F238E27FC236}">
                    <a16:creationId xmlns:a16="http://schemas.microsoft.com/office/drawing/2014/main" id="{DA604F7C-15BA-42ED-80EF-D37AC8270E6E}"/>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10" name="TextBox 9">
                <a:extLst>
                  <a:ext uri="{FF2B5EF4-FFF2-40B4-BE49-F238E27FC236}">
                    <a16:creationId xmlns:a16="http://schemas.microsoft.com/office/drawing/2014/main" id="{AEFA7A72-6FB6-40FC-8637-3E2EB199C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8" name="TextBox 7">
              <a:extLst>
                <a:ext uri="{FF2B5EF4-FFF2-40B4-BE49-F238E27FC236}">
                  <a16:creationId xmlns:a16="http://schemas.microsoft.com/office/drawing/2014/main" id="{1565E9FF-5C72-47F5-9AA6-9D62C0384D52}"/>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sp>
        <p:nvSpPr>
          <p:cNvPr id="11" name="TextBox 10">
            <a:extLst>
              <a:ext uri="{FF2B5EF4-FFF2-40B4-BE49-F238E27FC236}">
                <a16:creationId xmlns:a16="http://schemas.microsoft.com/office/drawing/2014/main" id="{CB73B4B3-D423-4B57-9574-2511BFFA4292}"/>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12" name="TextBox 11">
            <a:extLst>
              <a:ext uri="{FF2B5EF4-FFF2-40B4-BE49-F238E27FC236}">
                <a16:creationId xmlns:a16="http://schemas.microsoft.com/office/drawing/2014/main" id="{DF1C50EE-7D54-49DE-84CA-9A4F02083A31}"/>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sp>
        <p:nvSpPr>
          <p:cNvPr id="13" name="TextBox 12">
            <a:extLst>
              <a:ext uri="{FF2B5EF4-FFF2-40B4-BE49-F238E27FC236}">
                <a16:creationId xmlns:a16="http://schemas.microsoft.com/office/drawing/2014/main" id="{DCB58457-D9E3-40FA-8423-CAB5D93324E9}"/>
              </a:ext>
            </a:extLst>
          </p:cNvPr>
          <p:cNvSpPr txBox="1"/>
          <p:nvPr/>
        </p:nvSpPr>
        <p:spPr>
          <a:xfrm>
            <a:off x="5289625" y="2092681"/>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5</a:t>
            </a:r>
          </a:p>
        </p:txBody>
      </p:sp>
      <p:sp>
        <p:nvSpPr>
          <p:cNvPr id="14" name="TextBox 13">
            <a:extLst>
              <a:ext uri="{FF2B5EF4-FFF2-40B4-BE49-F238E27FC236}">
                <a16:creationId xmlns:a16="http://schemas.microsoft.com/office/drawing/2014/main" id="{EB3020B6-6CAB-48F3-BD29-3F8B3AD2CA62}"/>
              </a:ext>
            </a:extLst>
          </p:cNvPr>
          <p:cNvSpPr txBox="1"/>
          <p:nvPr/>
        </p:nvSpPr>
        <p:spPr>
          <a:xfrm>
            <a:off x="8144071" y="2092681"/>
            <a:ext cx="697628"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10</a:t>
            </a:r>
          </a:p>
        </p:txBody>
      </p:sp>
      <p:sp>
        <p:nvSpPr>
          <p:cNvPr id="15" name="TextBox 14">
            <a:extLst>
              <a:ext uri="{FF2B5EF4-FFF2-40B4-BE49-F238E27FC236}">
                <a16:creationId xmlns:a16="http://schemas.microsoft.com/office/drawing/2014/main" id="{E8DEBDFB-E27C-455C-8470-36174CF53B30}"/>
              </a:ext>
            </a:extLst>
          </p:cNvPr>
          <p:cNvSpPr txBox="1"/>
          <p:nvPr/>
        </p:nvSpPr>
        <p:spPr>
          <a:xfrm>
            <a:off x="4672453" y="4014597"/>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8</a:t>
            </a:r>
          </a:p>
        </p:txBody>
      </p:sp>
      <p:sp>
        <p:nvSpPr>
          <p:cNvPr id="16" name="TextBox 15">
            <a:extLst>
              <a:ext uri="{FF2B5EF4-FFF2-40B4-BE49-F238E27FC236}">
                <a16:creationId xmlns:a16="http://schemas.microsoft.com/office/drawing/2014/main" id="{8D5D58E7-CD38-4E98-8022-D94AEAC1A779}"/>
              </a:ext>
            </a:extLst>
          </p:cNvPr>
          <p:cNvSpPr txBox="1"/>
          <p:nvPr/>
        </p:nvSpPr>
        <p:spPr>
          <a:xfrm>
            <a:off x="6791539" y="4733498"/>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4</a:t>
            </a:r>
          </a:p>
        </p:txBody>
      </p:sp>
      <p:sp>
        <p:nvSpPr>
          <p:cNvPr id="17" name="TextBox 16">
            <a:extLst>
              <a:ext uri="{FF2B5EF4-FFF2-40B4-BE49-F238E27FC236}">
                <a16:creationId xmlns:a16="http://schemas.microsoft.com/office/drawing/2014/main" id="{B8C3AE04-DAE0-4C7B-AE84-9014172BBC1D}"/>
              </a:ext>
            </a:extLst>
          </p:cNvPr>
          <p:cNvSpPr txBox="1"/>
          <p:nvPr/>
        </p:nvSpPr>
        <p:spPr>
          <a:xfrm>
            <a:off x="9186396" y="3928384"/>
            <a:ext cx="441147" cy="646331"/>
          </a:xfrm>
          <a:prstGeom prst="rect">
            <a:avLst/>
          </a:prstGeom>
          <a:solidFill>
            <a:schemeClr val="bg1"/>
          </a:solidFill>
          <a:effectLst>
            <a:softEdge rad="76200"/>
          </a:effectLst>
        </p:spPr>
        <p:txBody>
          <a:bodyPr wrap="none" rtlCol="0">
            <a:spAutoFit/>
          </a:bodyPr>
          <a:lstStyle/>
          <a:p>
            <a:pPr algn="ctr"/>
            <a:r>
              <a:rPr lang="vi-VN" sz="3600" b="1" dirty="0">
                <a:solidFill>
                  <a:srgbClr val="FF0000"/>
                </a:solidFill>
              </a:rPr>
              <a:t>2</a:t>
            </a:r>
          </a:p>
        </p:txBody>
      </p:sp>
    </p:spTree>
    <p:extLst>
      <p:ext uri="{BB962C8B-B14F-4D97-AF65-F5344CB8AC3E}">
        <p14:creationId xmlns:p14="http://schemas.microsoft.com/office/powerpoint/2010/main" val="4499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 calcmode="lin" valueType="num">
                                      <p:cBhvr>
                                        <p:cTn id="56" dur="500" fill="hold"/>
                                        <p:tgtEl>
                                          <p:spTgt spid="16"/>
                                        </p:tgtEl>
                                        <p:attrNameLst>
                                          <p:attrName>ppt_w</p:attrName>
                                        </p:attrNameLst>
                                      </p:cBhvr>
                                      <p:tavLst>
                                        <p:tav tm="0">
                                          <p:val>
                                            <p:fltVal val="0"/>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animEffect transition="in" filter="fade">
                                      <p:cBhvr>
                                        <p:cTn id="58" dur="500"/>
                                        <p:tgtEl>
                                          <p:spTgt spid="16"/>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p:bldP spid="12" grpId="0"/>
      <p:bldP spid="13" grpId="0" animBg="1"/>
      <p:bldP spid="14" grpId="0" animBg="1"/>
      <p:bldP spid="15"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2ABB616-2529-425C-B6AD-BA9E8A9497B8}"/>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1411401" y="760558"/>
            <a:ext cx="9369198" cy="4915264"/>
          </a:xfrm>
          <a:prstGeom prst="rect">
            <a:avLst/>
          </a:prstGeom>
        </p:spPr>
      </p:pic>
      <p:pic>
        <p:nvPicPr>
          <p:cNvPr id="2" name="Picture 1" descr="C:\Users\TUAN\Downloads\Luyện tập 1.png">
            <a:extLst>
              <a:ext uri="{FF2B5EF4-FFF2-40B4-BE49-F238E27FC236}">
                <a16:creationId xmlns:a16="http://schemas.microsoft.com/office/drawing/2014/main" id="{5E7E28DD-E688-432A-A09A-0DC87EA7699D}"/>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
        <p:nvSpPr>
          <p:cNvPr id="3" name="Oval 2">
            <a:extLst>
              <a:ext uri="{FF2B5EF4-FFF2-40B4-BE49-F238E27FC236}">
                <a16:creationId xmlns:a16="http://schemas.microsoft.com/office/drawing/2014/main" id="{4E64D23C-F136-470B-A0CA-546F6A7411D2}"/>
              </a:ext>
            </a:extLst>
          </p:cNvPr>
          <p:cNvSpPr/>
          <p:nvPr/>
        </p:nvSpPr>
        <p:spPr>
          <a:xfrm>
            <a:off x="2967936" y="531770"/>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4" name="TextBox 3">
            <a:extLst>
              <a:ext uri="{FF2B5EF4-FFF2-40B4-BE49-F238E27FC236}">
                <a16:creationId xmlns:a16="http://schemas.microsoft.com/office/drawing/2014/main" id="{20F5152C-49CF-47DC-9F61-F0644EC70708}"/>
              </a:ext>
            </a:extLst>
          </p:cNvPr>
          <p:cNvSpPr txBox="1"/>
          <p:nvPr/>
        </p:nvSpPr>
        <p:spPr>
          <a:xfrm>
            <a:off x="3405258" y="361308"/>
            <a:ext cx="7828799" cy="830997"/>
          </a:xfrm>
          <a:prstGeom prst="rect">
            <a:avLst/>
          </a:prstGeom>
          <a:noFill/>
        </p:spPr>
        <p:txBody>
          <a:bodyPr wrap="square" rtlCol="0">
            <a:spAutoFit/>
          </a:bodyPr>
          <a:lstStyle/>
          <a:p>
            <a:r>
              <a:rPr lang="vi-VN" sz="2400" dirty="0"/>
              <a:t>Mèo câu được các con cá ghi phép tính có kết quả là số trên áo của nó.</a:t>
            </a:r>
          </a:p>
        </p:txBody>
      </p:sp>
      <p:sp>
        <p:nvSpPr>
          <p:cNvPr id="17" name="TextBox 16">
            <a:extLst>
              <a:ext uri="{FF2B5EF4-FFF2-40B4-BE49-F238E27FC236}">
                <a16:creationId xmlns:a16="http://schemas.microsoft.com/office/drawing/2014/main" id="{ACDE1234-27E9-4282-88B4-3610EB5EE940}"/>
              </a:ext>
            </a:extLst>
          </p:cNvPr>
          <p:cNvSpPr txBox="1"/>
          <p:nvPr/>
        </p:nvSpPr>
        <p:spPr>
          <a:xfrm>
            <a:off x="1411401" y="5442945"/>
            <a:ext cx="6311343" cy="461665"/>
          </a:xfrm>
          <a:prstGeom prst="rect">
            <a:avLst/>
          </a:prstGeom>
          <a:noFill/>
        </p:spPr>
        <p:txBody>
          <a:bodyPr wrap="none" rtlCol="0">
            <a:spAutoFit/>
          </a:bodyPr>
          <a:lstStyle/>
          <a:p>
            <a:r>
              <a:rPr lang="vi-VN" sz="2400" dirty="0"/>
              <a:t>a) Mỗi con mèo câu được bao nhiêu con cá?</a:t>
            </a:r>
          </a:p>
        </p:txBody>
      </p:sp>
      <p:grpSp>
        <p:nvGrpSpPr>
          <p:cNvPr id="18" name="Group 17">
            <a:extLst>
              <a:ext uri="{FF2B5EF4-FFF2-40B4-BE49-F238E27FC236}">
                <a16:creationId xmlns:a16="http://schemas.microsoft.com/office/drawing/2014/main" id="{C003CC90-DA3C-480A-8AEE-6EA42DFC5BFF}"/>
              </a:ext>
            </a:extLst>
          </p:cNvPr>
          <p:cNvGrpSpPr/>
          <p:nvPr/>
        </p:nvGrpSpPr>
        <p:grpSpPr>
          <a:xfrm>
            <a:off x="3665484" y="1633759"/>
            <a:ext cx="662828" cy="662828"/>
            <a:chOff x="1750173" y="2926500"/>
            <a:chExt cx="662828" cy="662828"/>
          </a:xfrm>
        </p:grpSpPr>
        <p:sp>
          <p:nvSpPr>
            <p:cNvPr id="19" name="Oval 18">
              <a:extLst>
                <a:ext uri="{FF2B5EF4-FFF2-40B4-BE49-F238E27FC236}">
                  <a16:creationId xmlns:a16="http://schemas.microsoft.com/office/drawing/2014/main" id="{91BB0B88-202B-48FD-A924-9F3D4EE139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0" name="TextBox 19">
              <a:extLst>
                <a:ext uri="{FF2B5EF4-FFF2-40B4-BE49-F238E27FC236}">
                  <a16:creationId xmlns:a16="http://schemas.microsoft.com/office/drawing/2014/main" id="{186F3BB2-6AA2-41AC-AF0D-873457BCCF1A}"/>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grpSp>
        <p:nvGrpSpPr>
          <p:cNvPr id="10" name="Group 9">
            <a:extLst>
              <a:ext uri="{FF2B5EF4-FFF2-40B4-BE49-F238E27FC236}">
                <a16:creationId xmlns:a16="http://schemas.microsoft.com/office/drawing/2014/main" id="{AED3B013-15F4-458A-9E79-F435AA33BD1F}"/>
              </a:ext>
            </a:extLst>
          </p:cNvPr>
          <p:cNvGrpSpPr/>
          <p:nvPr/>
        </p:nvGrpSpPr>
        <p:grpSpPr>
          <a:xfrm>
            <a:off x="5576346" y="1421093"/>
            <a:ext cx="662828" cy="662828"/>
            <a:chOff x="1750173" y="2926500"/>
            <a:chExt cx="662828" cy="662828"/>
          </a:xfrm>
        </p:grpSpPr>
        <p:sp>
          <p:nvSpPr>
            <p:cNvPr id="11" name="Oval 10">
              <a:extLst>
                <a:ext uri="{FF2B5EF4-FFF2-40B4-BE49-F238E27FC236}">
                  <a16:creationId xmlns:a16="http://schemas.microsoft.com/office/drawing/2014/main" id="{77D36549-57F3-4478-ABB8-3B5CACC2C5C8}"/>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2" name="TextBox 11">
              <a:extLst>
                <a:ext uri="{FF2B5EF4-FFF2-40B4-BE49-F238E27FC236}">
                  <a16:creationId xmlns:a16="http://schemas.microsoft.com/office/drawing/2014/main" id="{1D0B5BC0-B22D-44C9-818A-A8BC3BE78BDD}"/>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3" name="Group 12">
            <a:extLst>
              <a:ext uri="{FF2B5EF4-FFF2-40B4-BE49-F238E27FC236}">
                <a16:creationId xmlns:a16="http://schemas.microsoft.com/office/drawing/2014/main" id="{E8234485-8478-49E7-A3A5-64F1B57FAA1C}"/>
              </a:ext>
            </a:extLst>
          </p:cNvPr>
          <p:cNvGrpSpPr/>
          <p:nvPr/>
        </p:nvGrpSpPr>
        <p:grpSpPr>
          <a:xfrm>
            <a:off x="3242869" y="2714892"/>
            <a:ext cx="662828" cy="662828"/>
            <a:chOff x="1750173" y="2926500"/>
            <a:chExt cx="662828" cy="662828"/>
          </a:xfrm>
        </p:grpSpPr>
        <p:sp>
          <p:nvSpPr>
            <p:cNvPr id="14" name="Oval 13">
              <a:extLst>
                <a:ext uri="{FF2B5EF4-FFF2-40B4-BE49-F238E27FC236}">
                  <a16:creationId xmlns:a16="http://schemas.microsoft.com/office/drawing/2014/main" id="{4B7CAB0C-F4E3-4728-9629-01EFD1F8A9A5}"/>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15" name="TextBox 14">
              <a:extLst>
                <a:ext uri="{FF2B5EF4-FFF2-40B4-BE49-F238E27FC236}">
                  <a16:creationId xmlns:a16="http://schemas.microsoft.com/office/drawing/2014/main" id="{E04F3442-3AEF-418C-93E4-DCE591A0D010}"/>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2</a:t>
              </a:r>
              <a:endParaRPr lang="vi-VN" sz="3200" b="1" dirty="0">
                <a:solidFill>
                  <a:srgbClr val="FF0000"/>
                </a:solidFill>
              </a:endParaRPr>
            </a:p>
          </p:txBody>
        </p:sp>
      </p:grpSp>
      <p:grpSp>
        <p:nvGrpSpPr>
          <p:cNvPr id="16" name="Group 15">
            <a:extLst>
              <a:ext uri="{FF2B5EF4-FFF2-40B4-BE49-F238E27FC236}">
                <a16:creationId xmlns:a16="http://schemas.microsoft.com/office/drawing/2014/main" id="{B5FD5540-881B-4023-AEF4-6AB696FDDC2C}"/>
              </a:ext>
            </a:extLst>
          </p:cNvPr>
          <p:cNvGrpSpPr/>
          <p:nvPr/>
        </p:nvGrpSpPr>
        <p:grpSpPr>
          <a:xfrm>
            <a:off x="4858104" y="2211777"/>
            <a:ext cx="662828" cy="662828"/>
            <a:chOff x="1750173" y="2926500"/>
            <a:chExt cx="662828" cy="662828"/>
          </a:xfrm>
        </p:grpSpPr>
        <p:sp>
          <p:nvSpPr>
            <p:cNvPr id="21" name="Oval 20">
              <a:extLst>
                <a:ext uri="{FF2B5EF4-FFF2-40B4-BE49-F238E27FC236}">
                  <a16:creationId xmlns:a16="http://schemas.microsoft.com/office/drawing/2014/main" id="{A0332728-6B98-40FC-B7B7-6B6EE94DEB8E}"/>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2" name="TextBox 21">
              <a:extLst>
                <a:ext uri="{FF2B5EF4-FFF2-40B4-BE49-F238E27FC236}">
                  <a16:creationId xmlns:a16="http://schemas.microsoft.com/office/drawing/2014/main" id="{A005305A-BBD2-4FAB-BA2A-3ED17E8CCF63}"/>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3" name="Group 22">
            <a:extLst>
              <a:ext uri="{FF2B5EF4-FFF2-40B4-BE49-F238E27FC236}">
                <a16:creationId xmlns:a16="http://schemas.microsoft.com/office/drawing/2014/main" id="{B577E254-E54C-4948-B72F-9E23C7407B89}"/>
              </a:ext>
            </a:extLst>
          </p:cNvPr>
          <p:cNvGrpSpPr/>
          <p:nvPr/>
        </p:nvGrpSpPr>
        <p:grpSpPr>
          <a:xfrm>
            <a:off x="6598105" y="2383478"/>
            <a:ext cx="662828" cy="662828"/>
            <a:chOff x="1750173" y="2926500"/>
            <a:chExt cx="662828" cy="662828"/>
          </a:xfrm>
        </p:grpSpPr>
        <p:sp>
          <p:nvSpPr>
            <p:cNvPr id="24" name="Oval 23">
              <a:extLst>
                <a:ext uri="{FF2B5EF4-FFF2-40B4-BE49-F238E27FC236}">
                  <a16:creationId xmlns:a16="http://schemas.microsoft.com/office/drawing/2014/main" id="{727EC612-49BA-401A-B880-1DE9A54D40A4}"/>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5" name="TextBox 24">
              <a:extLst>
                <a:ext uri="{FF2B5EF4-FFF2-40B4-BE49-F238E27FC236}">
                  <a16:creationId xmlns:a16="http://schemas.microsoft.com/office/drawing/2014/main" id="{0577D0E9-79C3-4E48-BCAE-1A4A7341FC3E}"/>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26" name="Group 25">
            <a:extLst>
              <a:ext uri="{FF2B5EF4-FFF2-40B4-BE49-F238E27FC236}">
                <a16:creationId xmlns:a16="http://schemas.microsoft.com/office/drawing/2014/main" id="{7E440FF2-B75E-4872-B6C2-1EE54FCDC3B6}"/>
              </a:ext>
            </a:extLst>
          </p:cNvPr>
          <p:cNvGrpSpPr/>
          <p:nvPr/>
        </p:nvGrpSpPr>
        <p:grpSpPr>
          <a:xfrm>
            <a:off x="7550512" y="1880363"/>
            <a:ext cx="662828" cy="662828"/>
            <a:chOff x="1750173" y="2926500"/>
            <a:chExt cx="662828" cy="662828"/>
          </a:xfrm>
        </p:grpSpPr>
        <p:sp>
          <p:nvSpPr>
            <p:cNvPr id="27" name="Oval 26">
              <a:extLst>
                <a:ext uri="{FF2B5EF4-FFF2-40B4-BE49-F238E27FC236}">
                  <a16:creationId xmlns:a16="http://schemas.microsoft.com/office/drawing/2014/main" id="{88129B21-9DBA-4F8E-B63A-BA706CBDDCCF}"/>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28" name="TextBox 27">
              <a:extLst>
                <a:ext uri="{FF2B5EF4-FFF2-40B4-BE49-F238E27FC236}">
                  <a16:creationId xmlns:a16="http://schemas.microsoft.com/office/drawing/2014/main" id="{EF3CBB94-A5ED-4D17-9779-DA5371F4685F}"/>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29" name="Group 28">
            <a:extLst>
              <a:ext uri="{FF2B5EF4-FFF2-40B4-BE49-F238E27FC236}">
                <a16:creationId xmlns:a16="http://schemas.microsoft.com/office/drawing/2014/main" id="{8437DA79-9DD3-48FD-AAD7-912027B1CD55}"/>
              </a:ext>
            </a:extLst>
          </p:cNvPr>
          <p:cNvGrpSpPr/>
          <p:nvPr/>
        </p:nvGrpSpPr>
        <p:grpSpPr>
          <a:xfrm>
            <a:off x="5433172" y="3054033"/>
            <a:ext cx="662828" cy="662828"/>
            <a:chOff x="1750173" y="2926500"/>
            <a:chExt cx="662828" cy="662828"/>
          </a:xfrm>
        </p:grpSpPr>
        <p:sp>
          <p:nvSpPr>
            <p:cNvPr id="30" name="Oval 29">
              <a:extLst>
                <a:ext uri="{FF2B5EF4-FFF2-40B4-BE49-F238E27FC236}">
                  <a16:creationId xmlns:a16="http://schemas.microsoft.com/office/drawing/2014/main" id="{FF75DA04-B24F-4FFA-9F6B-4B2CFCCB273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1" name="TextBox 30">
              <a:extLst>
                <a:ext uri="{FF2B5EF4-FFF2-40B4-BE49-F238E27FC236}">
                  <a16:creationId xmlns:a16="http://schemas.microsoft.com/office/drawing/2014/main" id="{1830166A-8974-4BAD-BBA1-1E4A29CF95D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8</a:t>
              </a:r>
              <a:endParaRPr lang="vi-VN" sz="3200" b="1" dirty="0">
                <a:solidFill>
                  <a:srgbClr val="FF0000"/>
                </a:solidFill>
              </a:endParaRPr>
            </a:p>
          </p:txBody>
        </p:sp>
      </p:grpSp>
      <p:grpSp>
        <p:nvGrpSpPr>
          <p:cNvPr id="32" name="Group 31">
            <a:extLst>
              <a:ext uri="{FF2B5EF4-FFF2-40B4-BE49-F238E27FC236}">
                <a16:creationId xmlns:a16="http://schemas.microsoft.com/office/drawing/2014/main" id="{CCC1C983-69A6-44C4-BF66-562BD84FC9A4}"/>
              </a:ext>
            </a:extLst>
          </p:cNvPr>
          <p:cNvGrpSpPr/>
          <p:nvPr/>
        </p:nvGrpSpPr>
        <p:grpSpPr>
          <a:xfrm>
            <a:off x="6087534" y="3900920"/>
            <a:ext cx="662828" cy="662828"/>
            <a:chOff x="1750173" y="2926500"/>
            <a:chExt cx="662828" cy="662828"/>
          </a:xfrm>
        </p:grpSpPr>
        <p:sp>
          <p:nvSpPr>
            <p:cNvPr id="33" name="Oval 32">
              <a:extLst>
                <a:ext uri="{FF2B5EF4-FFF2-40B4-BE49-F238E27FC236}">
                  <a16:creationId xmlns:a16="http://schemas.microsoft.com/office/drawing/2014/main" id="{02E9E2C5-D143-45A7-A5D9-1FABD54F2E5A}"/>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4" name="TextBox 33">
              <a:extLst>
                <a:ext uri="{FF2B5EF4-FFF2-40B4-BE49-F238E27FC236}">
                  <a16:creationId xmlns:a16="http://schemas.microsoft.com/office/drawing/2014/main" id="{FE79C729-D36E-49BF-8645-0E000E1C86FB}"/>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10</a:t>
              </a:r>
              <a:endParaRPr lang="vi-VN" sz="3200" b="1" dirty="0">
                <a:solidFill>
                  <a:srgbClr val="FF0000"/>
                </a:solidFill>
              </a:endParaRPr>
            </a:p>
          </p:txBody>
        </p:sp>
      </p:grpSp>
      <p:grpSp>
        <p:nvGrpSpPr>
          <p:cNvPr id="35" name="Group 34">
            <a:extLst>
              <a:ext uri="{FF2B5EF4-FFF2-40B4-BE49-F238E27FC236}">
                <a16:creationId xmlns:a16="http://schemas.microsoft.com/office/drawing/2014/main" id="{A4708202-EAAD-4A8D-BA17-CFB03C0DCB09}"/>
              </a:ext>
            </a:extLst>
          </p:cNvPr>
          <p:cNvGrpSpPr/>
          <p:nvPr/>
        </p:nvGrpSpPr>
        <p:grpSpPr>
          <a:xfrm>
            <a:off x="8006692" y="2771235"/>
            <a:ext cx="662828" cy="662828"/>
            <a:chOff x="1750173" y="2926500"/>
            <a:chExt cx="662828" cy="662828"/>
          </a:xfrm>
        </p:grpSpPr>
        <p:sp>
          <p:nvSpPr>
            <p:cNvPr id="36" name="Oval 35">
              <a:extLst>
                <a:ext uri="{FF2B5EF4-FFF2-40B4-BE49-F238E27FC236}">
                  <a16:creationId xmlns:a16="http://schemas.microsoft.com/office/drawing/2014/main" id="{36097D49-5F1E-456C-AEF1-09D5A61F3703}"/>
                </a:ext>
              </a:extLst>
            </p:cNvPr>
            <p:cNvSpPr/>
            <p:nvPr/>
          </p:nvSpPr>
          <p:spPr>
            <a:xfrm>
              <a:off x="1750173" y="2926500"/>
              <a:ext cx="662828" cy="662828"/>
            </a:xfrm>
            <a:prstGeom prst="ellipse">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26</a:t>
              </a:r>
              <a:endParaRPr lang="vi-VN" sz="2400" dirty="0"/>
            </a:p>
          </p:txBody>
        </p:sp>
        <p:sp>
          <p:nvSpPr>
            <p:cNvPr id="37" name="TextBox 36">
              <a:extLst>
                <a:ext uri="{FF2B5EF4-FFF2-40B4-BE49-F238E27FC236}">
                  <a16:creationId xmlns:a16="http://schemas.microsoft.com/office/drawing/2014/main" id="{DC70170C-ACB3-4642-8C85-C26F47E69F25}"/>
                </a:ext>
              </a:extLst>
            </p:cNvPr>
            <p:cNvSpPr txBox="1"/>
            <p:nvPr/>
          </p:nvSpPr>
          <p:spPr>
            <a:xfrm>
              <a:off x="1776676" y="2967336"/>
              <a:ext cx="636325" cy="584775"/>
            </a:xfrm>
            <a:prstGeom prst="rect">
              <a:avLst/>
            </a:prstGeom>
            <a:noFill/>
          </p:spPr>
          <p:txBody>
            <a:bodyPr wrap="square" rtlCol="0">
              <a:spAutoFit/>
            </a:bodyPr>
            <a:lstStyle/>
            <a:p>
              <a:pPr algn="ctr"/>
              <a:r>
                <a:rPr lang="en-US" sz="3200" b="1" dirty="0">
                  <a:solidFill>
                    <a:srgbClr val="FF0000"/>
                  </a:solidFill>
                </a:rPr>
                <a:t>4</a:t>
              </a:r>
              <a:endParaRPr lang="vi-VN" sz="3200" b="1" dirty="0">
                <a:solidFill>
                  <a:srgbClr val="FF0000"/>
                </a:solidFill>
              </a:endParaRPr>
            </a:p>
          </p:txBody>
        </p:sp>
      </p:grpSp>
      <p:sp>
        <p:nvSpPr>
          <p:cNvPr id="38" name="Rectangle: Rounded Corners 37">
            <a:extLst>
              <a:ext uri="{FF2B5EF4-FFF2-40B4-BE49-F238E27FC236}">
                <a16:creationId xmlns:a16="http://schemas.microsoft.com/office/drawing/2014/main" id="{C704D3B5-CC30-4FE5-B342-E7C896D0DC24}"/>
              </a:ext>
            </a:extLst>
          </p:cNvPr>
          <p:cNvSpPr/>
          <p:nvPr/>
        </p:nvSpPr>
        <p:spPr>
          <a:xfrm>
            <a:off x="824020" y="2132528"/>
            <a:ext cx="1170815" cy="582364"/>
          </a:xfrm>
          <a:custGeom>
            <a:avLst/>
            <a:gdLst>
              <a:gd name="connsiteX0" fmla="*/ 0 w 1170815"/>
              <a:gd name="connsiteY0" fmla="*/ 97063 h 582364"/>
              <a:gd name="connsiteX1" fmla="*/ 97063 w 1170815"/>
              <a:gd name="connsiteY1" fmla="*/ 0 h 582364"/>
              <a:gd name="connsiteX2" fmla="*/ 595174 w 1170815"/>
              <a:gd name="connsiteY2" fmla="*/ 0 h 582364"/>
              <a:gd name="connsiteX3" fmla="*/ 1073752 w 1170815"/>
              <a:gd name="connsiteY3" fmla="*/ 0 h 582364"/>
              <a:gd name="connsiteX4" fmla="*/ 1170815 w 1170815"/>
              <a:gd name="connsiteY4" fmla="*/ 97063 h 582364"/>
              <a:gd name="connsiteX5" fmla="*/ 1170815 w 1170815"/>
              <a:gd name="connsiteY5" fmla="*/ 485301 h 582364"/>
              <a:gd name="connsiteX6" fmla="*/ 1073752 w 1170815"/>
              <a:gd name="connsiteY6" fmla="*/ 582364 h 582364"/>
              <a:gd name="connsiteX7" fmla="*/ 585408 w 1170815"/>
              <a:gd name="connsiteY7" fmla="*/ 582364 h 582364"/>
              <a:gd name="connsiteX8" fmla="*/ 97063 w 1170815"/>
              <a:gd name="connsiteY8" fmla="*/ 582364 h 582364"/>
              <a:gd name="connsiteX9" fmla="*/ 0 w 1170815"/>
              <a:gd name="connsiteY9" fmla="*/ 485301 h 582364"/>
              <a:gd name="connsiteX10" fmla="*/ 0 w 1170815"/>
              <a:gd name="connsiteY10" fmla="*/ 97063 h 58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582364" fill="none" extrusionOk="0">
                <a:moveTo>
                  <a:pt x="0" y="97063"/>
                </a:moveTo>
                <a:cubicBezTo>
                  <a:pt x="610" y="45950"/>
                  <a:pt x="39317" y="3397"/>
                  <a:pt x="97063" y="0"/>
                </a:cubicBezTo>
                <a:cubicBezTo>
                  <a:pt x="272825" y="-49895"/>
                  <a:pt x="432251" y="27766"/>
                  <a:pt x="595174" y="0"/>
                </a:cubicBezTo>
                <a:cubicBezTo>
                  <a:pt x="758097" y="-27766"/>
                  <a:pt x="862486" y="30848"/>
                  <a:pt x="1073752" y="0"/>
                </a:cubicBezTo>
                <a:cubicBezTo>
                  <a:pt x="1119655" y="496"/>
                  <a:pt x="1168682" y="54387"/>
                  <a:pt x="1170815" y="97063"/>
                </a:cubicBezTo>
                <a:cubicBezTo>
                  <a:pt x="1186066" y="250764"/>
                  <a:pt x="1133393" y="401709"/>
                  <a:pt x="1170815" y="485301"/>
                </a:cubicBezTo>
                <a:cubicBezTo>
                  <a:pt x="1170637" y="551202"/>
                  <a:pt x="1123192" y="588315"/>
                  <a:pt x="1073752" y="582364"/>
                </a:cubicBezTo>
                <a:cubicBezTo>
                  <a:pt x="876808" y="605428"/>
                  <a:pt x="705735" y="540515"/>
                  <a:pt x="585408" y="582364"/>
                </a:cubicBezTo>
                <a:cubicBezTo>
                  <a:pt x="465081" y="624213"/>
                  <a:pt x="197624" y="539628"/>
                  <a:pt x="97063" y="582364"/>
                </a:cubicBezTo>
                <a:cubicBezTo>
                  <a:pt x="42259" y="570264"/>
                  <a:pt x="9502" y="536965"/>
                  <a:pt x="0" y="485301"/>
                </a:cubicBezTo>
                <a:cubicBezTo>
                  <a:pt x="-16316" y="299838"/>
                  <a:pt x="25360" y="271827"/>
                  <a:pt x="0" y="97063"/>
                </a:cubicBezTo>
                <a:close/>
              </a:path>
              <a:path w="1170815" h="582364" stroke="0" extrusionOk="0">
                <a:moveTo>
                  <a:pt x="0" y="97063"/>
                </a:moveTo>
                <a:cubicBezTo>
                  <a:pt x="-1577" y="42933"/>
                  <a:pt x="44043" y="1688"/>
                  <a:pt x="97063" y="0"/>
                </a:cubicBezTo>
                <a:cubicBezTo>
                  <a:pt x="255563" y="-32097"/>
                  <a:pt x="433134" y="34774"/>
                  <a:pt x="575641" y="0"/>
                </a:cubicBezTo>
                <a:cubicBezTo>
                  <a:pt x="718148" y="-34774"/>
                  <a:pt x="856850" y="50631"/>
                  <a:pt x="1073752" y="0"/>
                </a:cubicBezTo>
                <a:cubicBezTo>
                  <a:pt x="1123670" y="6715"/>
                  <a:pt x="1169291" y="40089"/>
                  <a:pt x="1170815" y="97063"/>
                </a:cubicBezTo>
                <a:cubicBezTo>
                  <a:pt x="1210275" y="266823"/>
                  <a:pt x="1138318" y="346592"/>
                  <a:pt x="1170815" y="485301"/>
                </a:cubicBezTo>
                <a:cubicBezTo>
                  <a:pt x="1157881" y="532134"/>
                  <a:pt x="1115394" y="591790"/>
                  <a:pt x="1073752" y="582364"/>
                </a:cubicBezTo>
                <a:cubicBezTo>
                  <a:pt x="961014" y="620227"/>
                  <a:pt x="792339" y="527828"/>
                  <a:pt x="614708" y="582364"/>
                </a:cubicBezTo>
                <a:cubicBezTo>
                  <a:pt x="437077" y="636900"/>
                  <a:pt x="231912" y="539985"/>
                  <a:pt x="97063" y="582364"/>
                </a:cubicBezTo>
                <a:cubicBezTo>
                  <a:pt x="41205" y="579470"/>
                  <a:pt x="-1704" y="539386"/>
                  <a:pt x="0" y="485301"/>
                </a:cubicBezTo>
                <a:cubicBezTo>
                  <a:pt x="-4281" y="298667"/>
                  <a:pt x="943" y="200844"/>
                  <a:pt x="0" y="97063"/>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39" name="Rectangle: Rounded Corners 38">
            <a:extLst>
              <a:ext uri="{FF2B5EF4-FFF2-40B4-BE49-F238E27FC236}">
                <a16:creationId xmlns:a16="http://schemas.microsoft.com/office/drawing/2014/main" id="{2D048613-96F2-4F05-AC06-5C20320EB687}"/>
              </a:ext>
            </a:extLst>
          </p:cNvPr>
          <p:cNvSpPr/>
          <p:nvPr/>
        </p:nvSpPr>
        <p:spPr>
          <a:xfrm>
            <a:off x="10039166" y="2234389"/>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0" name="Rectangle: Rounded Corners 39">
            <a:extLst>
              <a:ext uri="{FF2B5EF4-FFF2-40B4-BE49-F238E27FC236}">
                <a16:creationId xmlns:a16="http://schemas.microsoft.com/office/drawing/2014/main" id="{49A8396D-160D-47E5-A701-A2B8ACD9B71C}"/>
              </a:ext>
            </a:extLst>
          </p:cNvPr>
          <p:cNvSpPr/>
          <p:nvPr/>
        </p:nvSpPr>
        <p:spPr>
          <a:xfrm>
            <a:off x="824020" y="4799267"/>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3 con</a:t>
            </a:r>
          </a:p>
        </p:txBody>
      </p:sp>
      <p:sp>
        <p:nvSpPr>
          <p:cNvPr id="41" name="Rectangle: Rounded Corners 40">
            <a:extLst>
              <a:ext uri="{FF2B5EF4-FFF2-40B4-BE49-F238E27FC236}">
                <a16:creationId xmlns:a16="http://schemas.microsoft.com/office/drawing/2014/main" id="{1FF01535-CCA9-4687-A297-E34F2F339E68}"/>
              </a:ext>
            </a:extLst>
          </p:cNvPr>
          <p:cNvSpPr/>
          <p:nvPr/>
        </p:nvSpPr>
        <p:spPr>
          <a:xfrm>
            <a:off x="10039166" y="4799266"/>
            <a:ext cx="1170815" cy="624527"/>
          </a:xfrm>
          <a:custGeom>
            <a:avLst/>
            <a:gdLst>
              <a:gd name="connsiteX0" fmla="*/ 0 w 1170815"/>
              <a:gd name="connsiteY0" fmla="*/ 104090 h 624527"/>
              <a:gd name="connsiteX1" fmla="*/ 104090 w 1170815"/>
              <a:gd name="connsiteY1" fmla="*/ 0 h 624527"/>
              <a:gd name="connsiteX2" fmla="*/ 595034 w 1170815"/>
              <a:gd name="connsiteY2" fmla="*/ 0 h 624527"/>
              <a:gd name="connsiteX3" fmla="*/ 1066725 w 1170815"/>
              <a:gd name="connsiteY3" fmla="*/ 0 h 624527"/>
              <a:gd name="connsiteX4" fmla="*/ 1170815 w 1170815"/>
              <a:gd name="connsiteY4" fmla="*/ 104090 h 624527"/>
              <a:gd name="connsiteX5" fmla="*/ 1170815 w 1170815"/>
              <a:gd name="connsiteY5" fmla="*/ 520437 h 624527"/>
              <a:gd name="connsiteX6" fmla="*/ 1066725 w 1170815"/>
              <a:gd name="connsiteY6" fmla="*/ 624527 h 624527"/>
              <a:gd name="connsiteX7" fmla="*/ 585408 w 1170815"/>
              <a:gd name="connsiteY7" fmla="*/ 624527 h 624527"/>
              <a:gd name="connsiteX8" fmla="*/ 104090 w 1170815"/>
              <a:gd name="connsiteY8" fmla="*/ 624527 h 624527"/>
              <a:gd name="connsiteX9" fmla="*/ 0 w 1170815"/>
              <a:gd name="connsiteY9" fmla="*/ 520437 h 624527"/>
              <a:gd name="connsiteX10" fmla="*/ 0 w 1170815"/>
              <a:gd name="connsiteY10" fmla="*/ 104090 h 624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0815" h="624527" fill="none" extrusionOk="0">
                <a:moveTo>
                  <a:pt x="0" y="104090"/>
                </a:moveTo>
                <a:cubicBezTo>
                  <a:pt x="3454" y="60712"/>
                  <a:pt x="39476" y="5848"/>
                  <a:pt x="104090" y="0"/>
                </a:cubicBezTo>
                <a:cubicBezTo>
                  <a:pt x="335601" y="-56163"/>
                  <a:pt x="376048" y="7287"/>
                  <a:pt x="595034" y="0"/>
                </a:cubicBezTo>
                <a:cubicBezTo>
                  <a:pt x="814020" y="-7287"/>
                  <a:pt x="911819" y="14539"/>
                  <a:pt x="1066725" y="0"/>
                </a:cubicBezTo>
                <a:cubicBezTo>
                  <a:pt x="1109045" y="976"/>
                  <a:pt x="1167708" y="62527"/>
                  <a:pt x="1170815" y="104090"/>
                </a:cubicBezTo>
                <a:cubicBezTo>
                  <a:pt x="1177073" y="307301"/>
                  <a:pt x="1154908" y="380794"/>
                  <a:pt x="1170815" y="520437"/>
                </a:cubicBezTo>
                <a:cubicBezTo>
                  <a:pt x="1170686" y="586779"/>
                  <a:pt x="1119407" y="631390"/>
                  <a:pt x="1066725" y="624527"/>
                </a:cubicBezTo>
                <a:cubicBezTo>
                  <a:pt x="879080" y="657979"/>
                  <a:pt x="692484" y="612658"/>
                  <a:pt x="585408" y="624527"/>
                </a:cubicBezTo>
                <a:cubicBezTo>
                  <a:pt x="478332" y="636396"/>
                  <a:pt x="245893" y="599347"/>
                  <a:pt x="104090" y="624527"/>
                </a:cubicBezTo>
                <a:cubicBezTo>
                  <a:pt x="45665" y="615052"/>
                  <a:pt x="12643" y="575340"/>
                  <a:pt x="0" y="520437"/>
                </a:cubicBezTo>
                <a:cubicBezTo>
                  <a:pt x="-39493" y="359841"/>
                  <a:pt x="47815" y="296297"/>
                  <a:pt x="0" y="104090"/>
                </a:cubicBezTo>
                <a:close/>
              </a:path>
              <a:path w="1170815" h="624527" stroke="0" extrusionOk="0">
                <a:moveTo>
                  <a:pt x="0" y="104090"/>
                </a:moveTo>
                <a:cubicBezTo>
                  <a:pt x="-4353" y="45158"/>
                  <a:pt x="47340" y="2121"/>
                  <a:pt x="104090" y="0"/>
                </a:cubicBezTo>
                <a:cubicBezTo>
                  <a:pt x="303365" y="-44405"/>
                  <a:pt x="405311" y="46515"/>
                  <a:pt x="575781" y="0"/>
                </a:cubicBezTo>
                <a:cubicBezTo>
                  <a:pt x="746251" y="-46515"/>
                  <a:pt x="850584" y="25510"/>
                  <a:pt x="1066725" y="0"/>
                </a:cubicBezTo>
                <a:cubicBezTo>
                  <a:pt x="1117943" y="11415"/>
                  <a:pt x="1169936" y="44662"/>
                  <a:pt x="1170815" y="104090"/>
                </a:cubicBezTo>
                <a:cubicBezTo>
                  <a:pt x="1192687" y="236230"/>
                  <a:pt x="1169839" y="361456"/>
                  <a:pt x="1170815" y="520437"/>
                </a:cubicBezTo>
                <a:cubicBezTo>
                  <a:pt x="1161377" y="572982"/>
                  <a:pt x="1120118" y="627752"/>
                  <a:pt x="1066725" y="624527"/>
                </a:cubicBezTo>
                <a:cubicBezTo>
                  <a:pt x="894684" y="671072"/>
                  <a:pt x="813318" y="616691"/>
                  <a:pt x="614287" y="624527"/>
                </a:cubicBezTo>
                <a:cubicBezTo>
                  <a:pt x="415256" y="632363"/>
                  <a:pt x="227575" y="614373"/>
                  <a:pt x="104090" y="624527"/>
                </a:cubicBezTo>
                <a:cubicBezTo>
                  <a:pt x="45679" y="623340"/>
                  <a:pt x="-6613" y="579785"/>
                  <a:pt x="0" y="520437"/>
                </a:cubicBezTo>
                <a:cubicBezTo>
                  <a:pt x="-46932" y="415470"/>
                  <a:pt x="14891" y="226241"/>
                  <a:pt x="0" y="104090"/>
                </a:cubicBezTo>
                <a:close/>
              </a:path>
            </a:pathLst>
          </a:custGeom>
          <a:ln w="38100">
            <a:solidFill>
              <a:schemeClr val="accent1"/>
            </a:solidFill>
            <a:extLst>
              <a:ext uri="{C807C97D-BFC1-408E-A445-0C87EB9F89A2}">
                <ask:lineSketchStyleProps xmlns:ask="http://schemas.microsoft.com/office/drawing/2018/sketchyshapes" sd="3896661861">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vi-VN" sz="2800" dirty="0">
                <a:solidFill>
                  <a:srgbClr val="0070C0"/>
                </a:solidFill>
              </a:rPr>
              <a:t>2 con</a:t>
            </a:r>
          </a:p>
        </p:txBody>
      </p:sp>
      <p:sp>
        <p:nvSpPr>
          <p:cNvPr id="42" name="TextBox 41">
            <a:extLst>
              <a:ext uri="{FF2B5EF4-FFF2-40B4-BE49-F238E27FC236}">
                <a16:creationId xmlns:a16="http://schemas.microsoft.com/office/drawing/2014/main" id="{BF669857-EF60-4CDB-B541-22DF46A25F32}"/>
              </a:ext>
            </a:extLst>
          </p:cNvPr>
          <p:cNvSpPr txBox="1"/>
          <p:nvPr/>
        </p:nvSpPr>
        <p:spPr>
          <a:xfrm>
            <a:off x="1411401" y="5926594"/>
            <a:ext cx="5900974" cy="461665"/>
          </a:xfrm>
          <a:prstGeom prst="rect">
            <a:avLst/>
          </a:prstGeom>
          <a:noFill/>
        </p:spPr>
        <p:txBody>
          <a:bodyPr wrap="none" rtlCol="0">
            <a:spAutoFit/>
          </a:bodyPr>
          <a:lstStyle/>
          <a:p>
            <a:r>
              <a:rPr lang="vi-VN" sz="2400" dirty="0"/>
              <a:t>b) Con mèo nào câu được nhiều cá nhất?</a:t>
            </a:r>
          </a:p>
        </p:txBody>
      </p:sp>
      <p:sp>
        <p:nvSpPr>
          <p:cNvPr id="6" name="Oval 5">
            <a:extLst>
              <a:ext uri="{FF2B5EF4-FFF2-40B4-BE49-F238E27FC236}">
                <a16:creationId xmlns:a16="http://schemas.microsoft.com/office/drawing/2014/main" id="{045313C7-BEBC-48EE-BB73-B167349FA65E}"/>
              </a:ext>
            </a:extLst>
          </p:cNvPr>
          <p:cNvSpPr/>
          <p:nvPr/>
        </p:nvSpPr>
        <p:spPr>
          <a:xfrm>
            <a:off x="1662545" y="3716861"/>
            <a:ext cx="2029442" cy="176330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7015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left)">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p:tgtEl>
                                          <p:spTgt spid="18"/>
                                        </p:tgtEl>
                                        <p:attrNameLst>
                                          <p:attrName>ppt_y</p:attrName>
                                        </p:attrNameLst>
                                      </p:cBhvr>
                                      <p:tavLst>
                                        <p:tav tm="0">
                                          <p:val>
                                            <p:strVal val="#ppt_y+#ppt_h*1.125000"/>
                                          </p:val>
                                        </p:tav>
                                        <p:tav tm="100000">
                                          <p:val>
                                            <p:strVal val="#ppt_y"/>
                                          </p:val>
                                        </p:tav>
                                      </p:tavLst>
                                    </p:anim>
                                    <p:animEffect transition="in" filter="wipe(up)">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p:tgtEl>
                                          <p:spTgt spid="10"/>
                                        </p:tgtEl>
                                        <p:attrNameLst>
                                          <p:attrName>ppt_y</p:attrName>
                                        </p:attrNameLst>
                                      </p:cBhvr>
                                      <p:tavLst>
                                        <p:tav tm="0">
                                          <p:val>
                                            <p:strVal val="#ppt_y+#ppt_h*1.125000"/>
                                          </p:val>
                                        </p:tav>
                                        <p:tav tm="100000">
                                          <p:val>
                                            <p:strVal val="#ppt_y"/>
                                          </p:val>
                                        </p:tav>
                                      </p:tavLst>
                                    </p:anim>
                                    <p:animEffect transition="in" filter="wipe(up)">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p:tgtEl>
                                          <p:spTgt spid="13"/>
                                        </p:tgtEl>
                                        <p:attrNameLst>
                                          <p:attrName>ppt_y</p:attrName>
                                        </p:attrNameLst>
                                      </p:cBhvr>
                                      <p:tavLst>
                                        <p:tav tm="0">
                                          <p:val>
                                            <p:strVal val="#ppt_y+#ppt_h*1.125000"/>
                                          </p:val>
                                        </p:tav>
                                        <p:tav tm="100000">
                                          <p:val>
                                            <p:strVal val="#ppt_y"/>
                                          </p:val>
                                        </p:tav>
                                      </p:tavLst>
                                    </p:anim>
                                    <p:animEffect transition="in" filter="wipe(up)">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p:tgtEl>
                                          <p:spTgt spid="16"/>
                                        </p:tgtEl>
                                        <p:attrNameLst>
                                          <p:attrName>ppt_y</p:attrName>
                                        </p:attrNameLst>
                                      </p:cBhvr>
                                      <p:tavLst>
                                        <p:tav tm="0">
                                          <p:val>
                                            <p:strVal val="#ppt_y+#ppt_h*1.125000"/>
                                          </p:val>
                                        </p:tav>
                                        <p:tav tm="100000">
                                          <p:val>
                                            <p:strVal val="#ppt_y"/>
                                          </p:val>
                                        </p:tav>
                                      </p:tavLst>
                                    </p:anim>
                                    <p:animEffect transition="in" filter="wipe(up)">
                                      <p:cBhvr>
                                        <p:cTn id="44" dur="500"/>
                                        <p:tgtEl>
                                          <p:spTgt spid="16"/>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additive="base">
                                        <p:cTn id="49" dur="500"/>
                                        <p:tgtEl>
                                          <p:spTgt spid="23"/>
                                        </p:tgtEl>
                                        <p:attrNameLst>
                                          <p:attrName>ppt_y</p:attrName>
                                        </p:attrNameLst>
                                      </p:cBhvr>
                                      <p:tavLst>
                                        <p:tav tm="0">
                                          <p:val>
                                            <p:strVal val="#ppt_y+#ppt_h*1.125000"/>
                                          </p:val>
                                        </p:tav>
                                        <p:tav tm="100000">
                                          <p:val>
                                            <p:strVal val="#ppt_y"/>
                                          </p:val>
                                        </p:tav>
                                      </p:tavLst>
                                    </p:anim>
                                    <p:animEffect transition="in" filter="wipe(up)">
                                      <p:cBhvr>
                                        <p:cTn id="50" dur="500"/>
                                        <p:tgtEl>
                                          <p:spTgt spid="23"/>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26"/>
                                        </p:tgtEl>
                                        <p:attrNameLst>
                                          <p:attrName>style.visibility</p:attrName>
                                        </p:attrNameLst>
                                      </p:cBhvr>
                                      <p:to>
                                        <p:strVal val="visible"/>
                                      </p:to>
                                    </p:set>
                                    <p:anim calcmode="lin" valueType="num">
                                      <p:cBhvr additive="base">
                                        <p:cTn id="55" dur="500"/>
                                        <p:tgtEl>
                                          <p:spTgt spid="26"/>
                                        </p:tgtEl>
                                        <p:attrNameLst>
                                          <p:attrName>ppt_y</p:attrName>
                                        </p:attrNameLst>
                                      </p:cBhvr>
                                      <p:tavLst>
                                        <p:tav tm="0">
                                          <p:val>
                                            <p:strVal val="#ppt_y+#ppt_h*1.125000"/>
                                          </p:val>
                                        </p:tav>
                                        <p:tav tm="100000">
                                          <p:val>
                                            <p:strVal val="#ppt_y"/>
                                          </p:val>
                                        </p:tav>
                                      </p:tavLst>
                                    </p:anim>
                                    <p:animEffect transition="in" filter="wipe(up)">
                                      <p:cBhvr>
                                        <p:cTn id="56" dur="500"/>
                                        <p:tgtEl>
                                          <p:spTgt spid="26"/>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p:tgtEl>
                                          <p:spTgt spid="29"/>
                                        </p:tgtEl>
                                        <p:attrNameLst>
                                          <p:attrName>ppt_y</p:attrName>
                                        </p:attrNameLst>
                                      </p:cBhvr>
                                      <p:tavLst>
                                        <p:tav tm="0">
                                          <p:val>
                                            <p:strVal val="#ppt_y+#ppt_h*1.125000"/>
                                          </p:val>
                                        </p:tav>
                                        <p:tav tm="100000">
                                          <p:val>
                                            <p:strVal val="#ppt_y"/>
                                          </p:val>
                                        </p:tav>
                                      </p:tavLst>
                                    </p:anim>
                                    <p:animEffect transition="in" filter="wipe(up)">
                                      <p:cBhvr>
                                        <p:cTn id="62" dur="500"/>
                                        <p:tgtEl>
                                          <p:spTgt spid="29"/>
                                        </p:tgtEl>
                                      </p:cBhvr>
                                    </p:animEffect>
                                  </p:childTnLst>
                                </p:cTn>
                              </p:par>
                            </p:childTnLst>
                          </p:cTn>
                        </p:par>
                      </p:childTnLst>
                    </p:cTn>
                  </p:par>
                  <p:par>
                    <p:cTn id="63" fill="hold">
                      <p:stCondLst>
                        <p:cond delay="indefinite"/>
                      </p:stCondLst>
                      <p:childTnLst>
                        <p:par>
                          <p:cTn id="64" fill="hold">
                            <p:stCondLst>
                              <p:cond delay="0"/>
                            </p:stCondLst>
                            <p:childTnLst>
                              <p:par>
                                <p:cTn id="65" presetID="12" presetClass="entr" presetSubtype="4" fill="hold" nodeType="click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p:tgtEl>
                                          <p:spTgt spid="32"/>
                                        </p:tgtEl>
                                        <p:attrNameLst>
                                          <p:attrName>ppt_y</p:attrName>
                                        </p:attrNameLst>
                                      </p:cBhvr>
                                      <p:tavLst>
                                        <p:tav tm="0">
                                          <p:val>
                                            <p:strVal val="#ppt_y+#ppt_h*1.125000"/>
                                          </p:val>
                                        </p:tav>
                                        <p:tav tm="100000">
                                          <p:val>
                                            <p:strVal val="#ppt_y"/>
                                          </p:val>
                                        </p:tav>
                                      </p:tavLst>
                                    </p:anim>
                                    <p:animEffect transition="in" filter="wipe(up)">
                                      <p:cBhvr>
                                        <p:cTn id="68" dur="500"/>
                                        <p:tgtEl>
                                          <p:spTgt spid="32"/>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p:tgtEl>
                                          <p:spTgt spid="35"/>
                                        </p:tgtEl>
                                        <p:attrNameLst>
                                          <p:attrName>ppt_y</p:attrName>
                                        </p:attrNameLst>
                                      </p:cBhvr>
                                      <p:tavLst>
                                        <p:tav tm="0">
                                          <p:val>
                                            <p:strVal val="#ppt_y+#ppt_h*1.125000"/>
                                          </p:val>
                                        </p:tav>
                                        <p:tav tm="100000">
                                          <p:val>
                                            <p:strVal val="#ppt_y"/>
                                          </p:val>
                                        </p:tav>
                                      </p:tavLst>
                                    </p:anim>
                                    <p:animEffect transition="in" filter="wipe(up)">
                                      <p:cBhvr>
                                        <p:cTn id="74" dur="500"/>
                                        <p:tgtEl>
                                          <p:spTgt spid="35"/>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repeatCount="3000" fill="hold" nodeType="clickEffect">
                                  <p:stCondLst>
                                    <p:cond delay="0"/>
                                  </p:stCondLst>
                                  <p:childTnLst>
                                    <p:animEffect transition="out" filter="fade">
                                      <p:cBhvr>
                                        <p:cTn id="78" dur="500" tmFilter="0, 0; .2, .5; .8, .5; 1, 0"/>
                                        <p:tgtEl>
                                          <p:spTgt spid="18"/>
                                        </p:tgtEl>
                                      </p:cBhvr>
                                    </p:animEffect>
                                    <p:animScale>
                                      <p:cBhvr>
                                        <p:cTn id="79" dur="250" autoRev="1" fill="hold"/>
                                        <p:tgtEl>
                                          <p:spTgt spid="18"/>
                                        </p:tgtEl>
                                      </p:cBhvr>
                                      <p:by x="105000" y="105000"/>
                                    </p:animScale>
                                  </p:childTnLst>
                                </p:cTn>
                              </p:par>
                              <p:par>
                                <p:cTn id="80" presetID="26" presetClass="emph" presetSubtype="0" repeatCount="3000" fill="hold" nodeType="withEffect">
                                  <p:stCondLst>
                                    <p:cond delay="0"/>
                                  </p:stCondLst>
                                  <p:childTnLst>
                                    <p:animEffect transition="out" filter="fade">
                                      <p:cBhvr>
                                        <p:cTn id="81" dur="500" tmFilter="0, 0; .2, .5; .8, .5; 1, 0"/>
                                        <p:tgtEl>
                                          <p:spTgt spid="35"/>
                                        </p:tgtEl>
                                      </p:cBhvr>
                                    </p:animEffect>
                                    <p:animScale>
                                      <p:cBhvr>
                                        <p:cTn id="82" dur="250" autoRev="1" fill="hold"/>
                                        <p:tgtEl>
                                          <p:spTgt spid="35"/>
                                        </p:tgtEl>
                                      </p:cBhvr>
                                      <p:by x="105000" y="105000"/>
                                    </p:animScale>
                                  </p:childTnLst>
                                </p:cTn>
                              </p:par>
                            </p:childTnLst>
                          </p:cTn>
                        </p:par>
                        <p:par>
                          <p:cTn id="83" fill="hold">
                            <p:stCondLst>
                              <p:cond delay="150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500" fill="hold"/>
                                        <p:tgtEl>
                                          <p:spTgt spid="38"/>
                                        </p:tgtEl>
                                        <p:attrNameLst>
                                          <p:attrName>ppt_w</p:attrName>
                                        </p:attrNameLst>
                                      </p:cBhvr>
                                      <p:tavLst>
                                        <p:tav tm="0">
                                          <p:val>
                                            <p:fltVal val="0"/>
                                          </p:val>
                                        </p:tav>
                                        <p:tav tm="100000">
                                          <p:val>
                                            <p:strVal val="#ppt_w"/>
                                          </p:val>
                                        </p:tav>
                                      </p:tavLst>
                                    </p:anim>
                                    <p:anim calcmode="lin" valueType="num">
                                      <p:cBhvr>
                                        <p:cTn id="87" dur="500" fill="hold"/>
                                        <p:tgtEl>
                                          <p:spTgt spid="38"/>
                                        </p:tgtEl>
                                        <p:attrNameLst>
                                          <p:attrName>ppt_h</p:attrName>
                                        </p:attrNameLst>
                                      </p:cBhvr>
                                      <p:tavLst>
                                        <p:tav tm="0">
                                          <p:val>
                                            <p:fltVal val="0"/>
                                          </p:val>
                                        </p:tav>
                                        <p:tav tm="100000">
                                          <p:val>
                                            <p:strVal val="#ppt_h"/>
                                          </p:val>
                                        </p:tav>
                                      </p:tavLst>
                                    </p:anim>
                                    <p:animEffect transition="in" filter="fade">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6" presetClass="emph" presetSubtype="0" repeatCount="3000" fill="hold" nodeType="clickEffect">
                                  <p:stCondLst>
                                    <p:cond delay="0"/>
                                  </p:stCondLst>
                                  <p:childTnLst>
                                    <p:animEffect transition="out" filter="fade">
                                      <p:cBhvr>
                                        <p:cTn id="92" dur="500" tmFilter="0, 0; .2, .5; .8, .5; 1, 0"/>
                                        <p:tgtEl>
                                          <p:spTgt spid="10"/>
                                        </p:tgtEl>
                                      </p:cBhvr>
                                    </p:animEffect>
                                    <p:animScale>
                                      <p:cBhvr>
                                        <p:cTn id="93" dur="250" autoRev="1" fill="hold"/>
                                        <p:tgtEl>
                                          <p:spTgt spid="10"/>
                                        </p:tgtEl>
                                      </p:cBhvr>
                                      <p:by x="105000" y="105000"/>
                                    </p:animScale>
                                  </p:childTnLst>
                                </p:cTn>
                              </p:par>
                              <p:par>
                                <p:cTn id="94" presetID="26" presetClass="emph" presetSubtype="0" repeatCount="3000" fill="hold" nodeType="withEffect">
                                  <p:stCondLst>
                                    <p:cond delay="0"/>
                                  </p:stCondLst>
                                  <p:childTnLst>
                                    <p:animEffect transition="out" filter="fade">
                                      <p:cBhvr>
                                        <p:cTn id="95" dur="500" tmFilter="0, 0; .2, .5; .8, .5; 1, 0"/>
                                        <p:tgtEl>
                                          <p:spTgt spid="13"/>
                                        </p:tgtEl>
                                      </p:cBhvr>
                                    </p:animEffect>
                                    <p:animScale>
                                      <p:cBhvr>
                                        <p:cTn id="96" dur="250" autoRev="1" fill="hold"/>
                                        <p:tgtEl>
                                          <p:spTgt spid="13"/>
                                        </p:tgtEl>
                                      </p:cBhvr>
                                      <p:by x="105000" y="105000"/>
                                    </p:animScale>
                                  </p:childTnLst>
                                </p:cTn>
                              </p:par>
                            </p:childTnLst>
                          </p:cTn>
                        </p:par>
                        <p:par>
                          <p:cTn id="97" fill="hold">
                            <p:stCondLst>
                              <p:cond delay="1500"/>
                            </p:stCondLst>
                            <p:childTnLst>
                              <p:par>
                                <p:cTn id="98" presetID="53" presetClass="entr" presetSubtype="16" fill="hold" grpId="0"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500" fill="hold"/>
                                        <p:tgtEl>
                                          <p:spTgt spid="39"/>
                                        </p:tgtEl>
                                        <p:attrNameLst>
                                          <p:attrName>ppt_w</p:attrName>
                                        </p:attrNameLst>
                                      </p:cBhvr>
                                      <p:tavLst>
                                        <p:tav tm="0">
                                          <p:val>
                                            <p:fltVal val="0"/>
                                          </p:val>
                                        </p:tav>
                                        <p:tav tm="100000">
                                          <p:val>
                                            <p:strVal val="#ppt_w"/>
                                          </p:val>
                                        </p:tav>
                                      </p:tavLst>
                                    </p:anim>
                                    <p:anim calcmode="lin" valueType="num">
                                      <p:cBhvr>
                                        <p:cTn id="101" dur="500" fill="hold"/>
                                        <p:tgtEl>
                                          <p:spTgt spid="39"/>
                                        </p:tgtEl>
                                        <p:attrNameLst>
                                          <p:attrName>ppt_h</p:attrName>
                                        </p:attrNameLst>
                                      </p:cBhvr>
                                      <p:tavLst>
                                        <p:tav tm="0">
                                          <p:val>
                                            <p:fltVal val="0"/>
                                          </p:val>
                                        </p:tav>
                                        <p:tav tm="100000">
                                          <p:val>
                                            <p:strVal val="#ppt_h"/>
                                          </p:val>
                                        </p:tav>
                                      </p:tavLst>
                                    </p:anim>
                                    <p:animEffect transition="in" filter="fade">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26" presetClass="emph" presetSubtype="0" repeatCount="3000" fill="hold" nodeType="clickEffect">
                                  <p:stCondLst>
                                    <p:cond delay="0"/>
                                  </p:stCondLst>
                                  <p:childTnLst>
                                    <p:animEffect transition="out" filter="fade">
                                      <p:cBhvr>
                                        <p:cTn id="106" dur="500" tmFilter="0, 0; .2, .5; .8, .5; 1, 0"/>
                                        <p:tgtEl>
                                          <p:spTgt spid="16"/>
                                        </p:tgtEl>
                                      </p:cBhvr>
                                    </p:animEffect>
                                    <p:animScale>
                                      <p:cBhvr>
                                        <p:cTn id="107" dur="250" autoRev="1" fill="hold"/>
                                        <p:tgtEl>
                                          <p:spTgt spid="16"/>
                                        </p:tgtEl>
                                      </p:cBhvr>
                                      <p:by x="105000" y="105000"/>
                                    </p:animScale>
                                  </p:childTnLst>
                                </p:cTn>
                              </p:par>
                              <p:par>
                                <p:cTn id="108" presetID="26" presetClass="emph" presetSubtype="0" repeatCount="3000" fill="hold" nodeType="withEffect">
                                  <p:stCondLst>
                                    <p:cond delay="0"/>
                                  </p:stCondLst>
                                  <p:childTnLst>
                                    <p:animEffect transition="out" filter="fade">
                                      <p:cBhvr>
                                        <p:cTn id="109" dur="500" tmFilter="0, 0; .2, .5; .8, .5; 1, 0"/>
                                        <p:tgtEl>
                                          <p:spTgt spid="23"/>
                                        </p:tgtEl>
                                      </p:cBhvr>
                                    </p:animEffect>
                                    <p:animScale>
                                      <p:cBhvr>
                                        <p:cTn id="110" dur="250" autoRev="1" fill="hold"/>
                                        <p:tgtEl>
                                          <p:spTgt spid="23"/>
                                        </p:tgtEl>
                                      </p:cBhvr>
                                      <p:by x="105000" y="105000"/>
                                    </p:animScale>
                                  </p:childTnLst>
                                </p:cTn>
                              </p:par>
                              <p:par>
                                <p:cTn id="111" presetID="26" presetClass="emph" presetSubtype="0" repeatCount="3000" fill="hold" nodeType="withEffect">
                                  <p:stCondLst>
                                    <p:cond delay="0"/>
                                  </p:stCondLst>
                                  <p:childTnLst>
                                    <p:animEffect transition="out" filter="fade">
                                      <p:cBhvr>
                                        <p:cTn id="112" dur="500" tmFilter="0, 0; .2, .5; .8, .5; 1, 0"/>
                                        <p:tgtEl>
                                          <p:spTgt spid="32"/>
                                        </p:tgtEl>
                                      </p:cBhvr>
                                    </p:animEffect>
                                    <p:animScale>
                                      <p:cBhvr>
                                        <p:cTn id="113" dur="250" autoRev="1" fill="hold"/>
                                        <p:tgtEl>
                                          <p:spTgt spid="32"/>
                                        </p:tgtEl>
                                      </p:cBhvr>
                                      <p:by x="105000" y="105000"/>
                                    </p:animScale>
                                  </p:childTnLst>
                                </p:cTn>
                              </p:par>
                            </p:childTnLst>
                          </p:cTn>
                        </p:par>
                        <p:par>
                          <p:cTn id="114" fill="hold">
                            <p:stCondLst>
                              <p:cond delay="1500"/>
                            </p:stCondLst>
                            <p:childTnLst>
                              <p:par>
                                <p:cTn id="115" presetID="53" presetClass="entr" presetSubtype="16"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 calcmode="lin" valueType="num">
                                      <p:cBhvr>
                                        <p:cTn id="117" dur="500" fill="hold"/>
                                        <p:tgtEl>
                                          <p:spTgt spid="40"/>
                                        </p:tgtEl>
                                        <p:attrNameLst>
                                          <p:attrName>ppt_w</p:attrName>
                                        </p:attrNameLst>
                                      </p:cBhvr>
                                      <p:tavLst>
                                        <p:tav tm="0">
                                          <p:val>
                                            <p:fltVal val="0"/>
                                          </p:val>
                                        </p:tav>
                                        <p:tav tm="100000">
                                          <p:val>
                                            <p:strVal val="#ppt_w"/>
                                          </p:val>
                                        </p:tav>
                                      </p:tavLst>
                                    </p:anim>
                                    <p:anim calcmode="lin" valueType="num">
                                      <p:cBhvr>
                                        <p:cTn id="118" dur="500" fill="hold"/>
                                        <p:tgtEl>
                                          <p:spTgt spid="40"/>
                                        </p:tgtEl>
                                        <p:attrNameLst>
                                          <p:attrName>ppt_h</p:attrName>
                                        </p:attrNameLst>
                                      </p:cBhvr>
                                      <p:tavLst>
                                        <p:tav tm="0">
                                          <p:val>
                                            <p:fltVal val="0"/>
                                          </p:val>
                                        </p:tav>
                                        <p:tav tm="100000">
                                          <p:val>
                                            <p:strVal val="#ppt_h"/>
                                          </p:val>
                                        </p:tav>
                                      </p:tavLst>
                                    </p:anim>
                                    <p:animEffect transition="in" filter="fade">
                                      <p:cBhvr>
                                        <p:cTn id="119" dur="500"/>
                                        <p:tgtEl>
                                          <p:spTgt spid="40"/>
                                        </p:tgtEl>
                                      </p:cBhvr>
                                    </p:animEffect>
                                  </p:childTnLst>
                                </p:cTn>
                              </p:par>
                            </p:childTnLst>
                          </p:cTn>
                        </p:par>
                      </p:childTnLst>
                    </p:cTn>
                  </p:par>
                  <p:par>
                    <p:cTn id="120" fill="hold">
                      <p:stCondLst>
                        <p:cond delay="indefinite"/>
                      </p:stCondLst>
                      <p:childTnLst>
                        <p:par>
                          <p:cTn id="121" fill="hold">
                            <p:stCondLst>
                              <p:cond delay="0"/>
                            </p:stCondLst>
                            <p:childTnLst>
                              <p:par>
                                <p:cTn id="122" presetID="26" presetClass="emph" presetSubtype="0" repeatCount="3000" fill="hold" nodeType="clickEffect">
                                  <p:stCondLst>
                                    <p:cond delay="0"/>
                                  </p:stCondLst>
                                  <p:childTnLst>
                                    <p:animEffect transition="out" filter="fade">
                                      <p:cBhvr>
                                        <p:cTn id="123" dur="500" tmFilter="0, 0; .2, .5; .8, .5; 1, 0"/>
                                        <p:tgtEl>
                                          <p:spTgt spid="26"/>
                                        </p:tgtEl>
                                      </p:cBhvr>
                                    </p:animEffect>
                                    <p:animScale>
                                      <p:cBhvr>
                                        <p:cTn id="124" dur="250" autoRev="1" fill="hold"/>
                                        <p:tgtEl>
                                          <p:spTgt spid="26"/>
                                        </p:tgtEl>
                                      </p:cBhvr>
                                      <p:by x="105000" y="105000"/>
                                    </p:animScale>
                                  </p:childTnLst>
                                </p:cTn>
                              </p:par>
                              <p:par>
                                <p:cTn id="125" presetID="26" presetClass="emph" presetSubtype="0" repeatCount="3000" fill="hold" nodeType="withEffect">
                                  <p:stCondLst>
                                    <p:cond delay="0"/>
                                  </p:stCondLst>
                                  <p:childTnLst>
                                    <p:animEffect transition="out" filter="fade">
                                      <p:cBhvr>
                                        <p:cTn id="126" dur="500" tmFilter="0, 0; .2, .5; .8, .5; 1, 0"/>
                                        <p:tgtEl>
                                          <p:spTgt spid="29"/>
                                        </p:tgtEl>
                                      </p:cBhvr>
                                    </p:animEffect>
                                    <p:animScale>
                                      <p:cBhvr>
                                        <p:cTn id="127" dur="250" autoRev="1" fill="hold"/>
                                        <p:tgtEl>
                                          <p:spTgt spid="29"/>
                                        </p:tgtEl>
                                      </p:cBhvr>
                                      <p:by x="105000" y="105000"/>
                                    </p:animScale>
                                  </p:childTnLst>
                                </p:cTn>
                              </p:par>
                            </p:childTnLst>
                          </p:cTn>
                        </p:par>
                        <p:par>
                          <p:cTn id="128" fill="hold">
                            <p:stCondLst>
                              <p:cond delay="1500"/>
                            </p:stCondLst>
                            <p:childTnLst>
                              <p:par>
                                <p:cTn id="129" presetID="53" presetClass="entr" presetSubtype="16" fill="hold" grpId="0" nodeType="afterEffect">
                                  <p:stCondLst>
                                    <p:cond delay="0"/>
                                  </p:stCondLst>
                                  <p:childTnLst>
                                    <p:set>
                                      <p:cBhvr>
                                        <p:cTn id="130" dur="1" fill="hold">
                                          <p:stCondLst>
                                            <p:cond delay="0"/>
                                          </p:stCondLst>
                                        </p:cTn>
                                        <p:tgtEl>
                                          <p:spTgt spid="41"/>
                                        </p:tgtEl>
                                        <p:attrNameLst>
                                          <p:attrName>style.visibility</p:attrName>
                                        </p:attrNameLst>
                                      </p:cBhvr>
                                      <p:to>
                                        <p:strVal val="visible"/>
                                      </p:to>
                                    </p:set>
                                    <p:anim calcmode="lin" valueType="num">
                                      <p:cBhvr>
                                        <p:cTn id="131" dur="500" fill="hold"/>
                                        <p:tgtEl>
                                          <p:spTgt spid="41"/>
                                        </p:tgtEl>
                                        <p:attrNameLst>
                                          <p:attrName>ppt_w</p:attrName>
                                        </p:attrNameLst>
                                      </p:cBhvr>
                                      <p:tavLst>
                                        <p:tav tm="0">
                                          <p:val>
                                            <p:fltVal val="0"/>
                                          </p:val>
                                        </p:tav>
                                        <p:tav tm="100000">
                                          <p:val>
                                            <p:strVal val="#ppt_w"/>
                                          </p:val>
                                        </p:tav>
                                      </p:tavLst>
                                    </p:anim>
                                    <p:anim calcmode="lin" valueType="num">
                                      <p:cBhvr>
                                        <p:cTn id="132" dur="500" fill="hold"/>
                                        <p:tgtEl>
                                          <p:spTgt spid="41"/>
                                        </p:tgtEl>
                                        <p:attrNameLst>
                                          <p:attrName>ppt_h</p:attrName>
                                        </p:attrNameLst>
                                      </p:cBhvr>
                                      <p:tavLst>
                                        <p:tav tm="0">
                                          <p:val>
                                            <p:fltVal val="0"/>
                                          </p:val>
                                        </p:tav>
                                        <p:tav tm="100000">
                                          <p:val>
                                            <p:strVal val="#ppt_h"/>
                                          </p:val>
                                        </p:tav>
                                      </p:tavLst>
                                    </p:anim>
                                    <p:animEffect transition="in" filter="fade">
                                      <p:cBhvr>
                                        <p:cTn id="133" dur="500"/>
                                        <p:tgtEl>
                                          <p:spTgt spid="41"/>
                                        </p:tgtEl>
                                      </p:cBhvr>
                                    </p:animEffect>
                                  </p:childTnLst>
                                </p:cTn>
                              </p:par>
                            </p:childTnLst>
                          </p:cTn>
                        </p:par>
                      </p:childTnLst>
                    </p:cTn>
                  </p:par>
                  <p:par>
                    <p:cTn id="134" fill="hold">
                      <p:stCondLst>
                        <p:cond delay="indefinite"/>
                      </p:stCondLst>
                      <p:childTnLst>
                        <p:par>
                          <p:cTn id="135" fill="hold">
                            <p:stCondLst>
                              <p:cond delay="0"/>
                            </p:stCondLst>
                            <p:childTnLst>
                              <p:par>
                                <p:cTn id="136" presetID="22" presetClass="entr" presetSubtype="8" fill="hold" grpId="0" nodeType="clickEffect">
                                  <p:stCondLst>
                                    <p:cond delay="0"/>
                                  </p:stCondLst>
                                  <p:childTnLst>
                                    <p:set>
                                      <p:cBhvr>
                                        <p:cTn id="137" dur="1" fill="hold">
                                          <p:stCondLst>
                                            <p:cond delay="0"/>
                                          </p:stCondLst>
                                        </p:cTn>
                                        <p:tgtEl>
                                          <p:spTgt spid="42"/>
                                        </p:tgtEl>
                                        <p:attrNameLst>
                                          <p:attrName>style.visibility</p:attrName>
                                        </p:attrNameLst>
                                      </p:cBhvr>
                                      <p:to>
                                        <p:strVal val="visible"/>
                                      </p:to>
                                    </p:set>
                                    <p:animEffect transition="in" filter="wipe(left)">
                                      <p:cBhvr>
                                        <p:cTn id="138" dur="500"/>
                                        <p:tgtEl>
                                          <p:spTgt spid="42"/>
                                        </p:tgtEl>
                                      </p:cBhvr>
                                    </p:animEffect>
                                  </p:childTnLst>
                                </p:cTn>
                              </p:par>
                            </p:childTnLst>
                          </p:cTn>
                        </p:par>
                      </p:childTnLst>
                    </p:cTn>
                  </p:par>
                  <p:par>
                    <p:cTn id="139" fill="hold">
                      <p:stCondLst>
                        <p:cond delay="indefinite"/>
                      </p:stCondLst>
                      <p:childTnLst>
                        <p:par>
                          <p:cTn id="140" fill="hold">
                            <p:stCondLst>
                              <p:cond delay="0"/>
                            </p:stCondLst>
                            <p:childTnLst>
                              <p:par>
                                <p:cTn id="141" presetID="21" presetClass="entr" presetSubtype="1" fill="hold" grpId="0" nodeType="clickEffect">
                                  <p:stCondLst>
                                    <p:cond delay="0"/>
                                  </p:stCondLst>
                                  <p:childTnLst>
                                    <p:set>
                                      <p:cBhvr>
                                        <p:cTn id="142" dur="1" fill="hold">
                                          <p:stCondLst>
                                            <p:cond delay="0"/>
                                          </p:stCondLst>
                                        </p:cTn>
                                        <p:tgtEl>
                                          <p:spTgt spid="6"/>
                                        </p:tgtEl>
                                        <p:attrNameLst>
                                          <p:attrName>style.visibility</p:attrName>
                                        </p:attrNameLst>
                                      </p:cBhvr>
                                      <p:to>
                                        <p:strVal val="visible"/>
                                      </p:to>
                                    </p:set>
                                    <p:animEffect transition="in" filter="wheel(1)">
                                      <p:cBhvr>
                                        <p:cTn id="14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7" grpId="0"/>
      <p:bldP spid="38" grpId="0" animBg="1"/>
      <p:bldP spid="39" grpId="0" animBg="1"/>
      <p:bldP spid="40" grpId="0" animBg="1"/>
      <p:bldP spid="41" grpId="0" animBg="1"/>
      <p:bldP spid="42" grpId="0"/>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10381BD-D29A-40ED-B2B1-E94133F38F9B}"/>
              </a:ext>
            </a:extLst>
          </p:cNvPr>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Lst>
          </a:blip>
          <a:stretch>
            <a:fillRect/>
          </a:stretch>
        </p:blipFill>
        <p:spPr>
          <a:xfrm>
            <a:off x="4508995" y="352246"/>
            <a:ext cx="6867568" cy="3470634"/>
          </a:xfrm>
          <a:prstGeom prst="rect">
            <a:avLst/>
          </a:prstGeom>
        </p:spPr>
      </p:pic>
      <p:sp>
        <p:nvSpPr>
          <p:cNvPr id="4" name="Oval 3">
            <a:extLst>
              <a:ext uri="{FF2B5EF4-FFF2-40B4-BE49-F238E27FC236}">
                <a16:creationId xmlns:a16="http://schemas.microsoft.com/office/drawing/2014/main" id="{0A6BFAE3-118E-4721-83E0-5CFCD2AF6A78}"/>
              </a:ext>
            </a:extLst>
          </p:cNvPr>
          <p:cNvSpPr/>
          <p:nvPr/>
        </p:nvSpPr>
        <p:spPr>
          <a:xfrm>
            <a:off x="856535" y="129980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endParaRPr lang="vi-VN" sz="3200" b="1" dirty="0"/>
          </a:p>
        </p:txBody>
      </p:sp>
      <p:sp>
        <p:nvSpPr>
          <p:cNvPr id="5" name="TextBox 4">
            <a:extLst>
              <a:ext uri="{FF2B5EF4-FFF2-40B4-BE49-F238E27FC236}">
                <a16:creationId xmlns:a16="http://schemas.microsoft.com/office/drawing/2014/main" id="{C5941E68-4475-4EC1-BC23-0874DA548BD0}"/>
              </a:ext>
            </a:extLst>
          </p:cNvPr>
          <p:cNvSpPr txBox="1"/>
          <p:nvPr/>
        </p:nvSpPr>
        <p:spPr>
          <a:xfrm>
            <a:off x="1293858" y="1299803"/>
            <a:ext cx="3503226" cy="2677656"/>
          </a:xfrm>
          <a:prstGeom prst="rect">
            <a:avLst/>
          </a:prstGeom>
          <a:noFill/>
        </p:spPr>
        <p:txBody>
          <a:bodyPr wrap="square" rtlCol="0">
            <a:spAutoFit/>
          </a:bodyPr>
          <a:lstStyle/>
          <a:p>
            <a:pPr algn="just"/>
            <a:r>
              <a:rPr lang="vi-VN" sz="2400" dirty="0"/>
              <a:t>Vào bữa cơm gia đình, Mai lấy đũa cho cả nhà. Mai lấy 12 chiếc đũa chia thành các đôi thì vừa đủ mỗi người một đôi. Hỏi gia đình Mai có mấy người?</a:t>
            </a:r>
          </a:p>
        </p:txBody>
      </p:sp>
      <p:sp>
        <p:nvSpPr>
          <p:cNvPr id="6" name="TextBox 5">
            <a:extLst>
              <a:ext uri="{FF2B5EF4-FFF2-40B4-BE49-F238E27FC236}">
                <a16:creationId xmlns:a16="http://schemas.microsoft.com/office/drawing/2014/main" id="{A2B55210-62C6-44EB-AA83-6E300278EA77}"/>
              </a:ext>
            </a:extLst>
          </p:cNvPr>
          <p:cNvSpPr txBox="1"/>
          <p:nvPr/>
        </p:nvSpPr>
        <p:spPr>
          <a:xfrm>
            <a:off x="5130089" y="3727961"/>
            <a:ext cx="1551369" cy="523220"/>
          </a:xfrm>
          <a:prstGeom prst="rect">
            <a:avLst/>
          </a:prstGeom>
          <a:noFill/>
        </p:spPr>
        <p:txBody>
          <a:bodyPr wrap="square" rtlCol="0">
            <a:spAutoFit/>
          </a:bodyPr>
          <a:lstStyle/>
          <a:p>
            <a:pPr algn="ctr"/>
            <a:r>
              <a:rPr lang="vi-VN" sz="2800" i="1" dirty="0"/>
              <a:t>Bài giải</a:t>
            </a:r>
          </a:p>
        </p:txBody>
      </p:sp>
      <p:sp>
        <p:nvSpPr>
          <p:cNvPr id="8" name="TextBox 7">
            <a:extLst>
              <a:ext uri="{FF2B5EF4-FFF2-40B4-BE49-F238E27FC236}">
                <a16:creationId xmlns:a16="http://schemas.microsoft.com/office/drawing/2014/main" id="{8F8D8B04-4D55-464B-95B5-23FFBCBDEFFA}"/>
              </a:ext>
            </a:extLst>
          </p:cNvPr>
          <p:cNvSpPr txBox="1"/>
          <p:nvPr/>
        </p:nvSpPr>
        <p:spPr>
          <a:xfrm>
            <a:off x="2967936" y="4770437"/>
            <a:ext cx="5176796" cy="523220"/>
          </a:xfrm>
          <a:prstGeom prst="rect">
            <a:avLst/>
          </a:prstGeom>
          <a:noFill/>
        </p:spPr>
        <p:txBody>
          <a:bodyPr wrap="square" rtlCol="0">
            <a:spAutoFit/>
          </a:bodyPr>
          <a:lstStyle/>
          <a:p>
            <a:pPr algn="ctr"/>
            <a:r>
              <a:rPr lang="vi-VN" sz="2800" dirty="0">
                <a:solidFill>
                  <a:srgbClr val="FF0000"/>
                </a:solidFill>
              </a:rPr>
              <a:t>Gia đình Mai có số người là:</a:t>
            </a:r>
          </a:p>
        </p:txBody>
      </p:sp>
      <p:sp>
        <p:nvSpPr>
          <p:cNvPr id="9" name="TextBox 8">
            <a:extLst>
              <a:ext uri="{FF2B5EF4-FFF2-40B4-BE49-F238E27FC236}">
                <a16:creationId xmlns:a16="http://schemas.microsoft.com/office/drawing/2014/main" id="{FC070F70-9756-439E-A0D1-98836C8EC122}"/>
              </a:ext>
            </a:extLst>
          </p:cNvPr>
          <p:cNvSpPr txBox="1"/>
          <p:nvPr/>
        </p:nvSpPr>
        <p:spPr>
          <a:xfrm>
            <a:off x="2967936" y="5297621"/>
            <a:ext cx="5065485" cy="523220"/>
          </a:xfrm>
          <a:prstGeom prst="rect">
            <a:avLst/>
          </a:prstGeom>
          <a:noFill/>
        </p:spPr>
        <p:txBody>
          <a:bodyPr wrap="square" rtlCol="0">
            <a:spAutoFit/>
          </a:bodyPr>
          <a:lstStyle/>
          <a:p>
            <a:pPr algn="ctr"/>
            <a:r>
              <a:rPr lang="vi-VN" sz="2800" dirty="0">
                <a:solidFill>
                  <a:srgbClr val="FF0000"/>
                </a:solidFill>
              </a:rPr>
              <a:t>12 : 2 = 6 (người)</a:t>
            </a:r>
          </a:p>
        </p:txBody>
      </p:sp>
      <p:sp>
        <p:nvSpPr>
          <p:cNvPr id="10" name="TextBox 9">
            <a:extLst>
              <a:ext uri="{FF2B5EF4-FFF2-40B4-BE49-F238E27FC236}">
                <a16:creationId xmlns:a16="http://schemas.microsoft.com/office/drawing/2014/main" id="{55F65825-2D33-4DB7-8AC0-B9F8AD84D04D}"/>
              </a:ext>
            </a:extLst>
          </p:cNvPr>
          <p:cNvSpPr txBox="1"/>
          <p:nvPr/>
        </p:nvSpPr>
        <p:spPr>
          <a:xfrm>
            <a:off x="3931944" y="5816877"/>
            <a:ext cx="4010835" cy="523220"/>
          </a:xfrm>
          <a:prstGeom prst="rect">
            <a:avLst/>
          </a:prstGeom>
          <a:noFill/>
        </p:spPr>
        <p:txBody>
          <a:bodyPr wrap="square" rtlCol="0">
            <a:spAutoFit/>
          </a:bodyPr>
          <a:lstStyle/>
          <a:p>
            <a:pPr algn="r"/>
            <a:r>
              <a:rPr lang="vi-VN" sz="2800" dirty="0">
                <a:solidFill>
                  <a:srgbClr val="FF0000"/>
                </a:solidFill>
              </a:rPr>
              <a:t>Đáp số: 6 người.</a:t>
            </a:r>
          </a:p>
        </p:txBody>
      </p:sp>
      <p:sp>
        <p:nvSpPr>
          <p:cNvPr id="11" name="TextBox 10">
            <a:extLst>
              <a:ext uri="{FF2B5EF4-FFF2-40B4-BE49-F238E27FC236}">
                <a16:creationId xmlns:a16="http://schemas.microsoft.com/office/drawing/2014/main" id="{EB98E412-E5A7-407C-9B22-5733AB7EB0D1}"/>
              </a:ext>
            </a:extLst>
          </p:cNvPr>
          <p:cNvSpPr txBox="1"/>
          <p:nvPr/>
        </p:nvSpPr>
        <p:spPr>
          <a:xfrm>
            <a:off x="2856625" y="4243253"/>
            <a:ext cx="5176796" cy="523220"/>
          </a:xfrm>
          <a:prstGeom prst="rect">
            <a:avLst/>
          </a:prstGeom>
          <a:noFill/>
        </p:spPr>
        <p:txBody>
          <a:bodyPr wrap="square" rtlCol="0">
            <a:spAutoFit/>
          </a:bodyPr>
          <a:lstStyle/>
          <a:p>
            <a:pPr algn="ctr"/>
            <a:r>
              <a:rPr lang="vi-VN" sz="2800" dirty="0">
                <a:solidFill>
                  <a:srgbClr val="FF0000"/>
                </a:solidFill>
              </a:rPr>
              <a:t>Mỗi đôi đũa có 2 chiếc đũa.</a:t>
            </a:r>
          </a:p>
        </p:txBody>
      </p:sp>
      <p:pic>
        <p:nvPicPr>
          <p:cNvPr id="12" name="Picture 11" descr="C:\Users\TUAN\Downloads\Luyện tập 1.png">
            <a:extLst>
              <a:ext uri="{FF2B5EF4-FFF2-40B4-BE49-F238E27FC236}">
                <a16:creationId xmlns:a16="http://schemas.microsoft.com/office/drawing/2014/main" id="{4BF2F9CB-CB3D-4782-8695-AEF903E6FC12}"/>
              </a:ext>
            </a:extLst>
          </p:cNvPr>
          <p:cNvPicPr>
            <a:picLocks noChangeAspect="1" noChangeArrowheads="1"/>
          </p:cNvPicPr>
          <p:nvPr/>
        </p:nvPicPr>
        <p:blipFill>
          <a:blip r:embed="rId4" cstate="print"/>
          <a:srcRect/>
          <a:stretch>
            <a:fillRect/>
          </a:stretch>
        </p:blipFill>
        <p:spPr bwMode="auto">
          <a:xfrm>
            <a:off x="730152" y="328812"/>
            <a:ext cx="2237784" cy="863493"/>
          </a:xfrm>
          <a:prstGeom prst="rect">
            <a:avLst/>
          </a:prstGeom>
          <a:noFill/>
        </p:spPr>
      </p:pic>
    </p:spTree>
    <p:extLst>
      <p:ext uri="{BB962C8B-B14F-4D97-AF65-F5344CB8AC3E}">
        <p14:creationId xmlns:p14="http://schemas.microsoft.com/office/powerpoint/2010/main" val="1573629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barn(inVertical)">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barn(inVertical)">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barn(inVertical)">
                                      <p:cBhvr>
                                        <p:cTn id="4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8" grpId="0"/>
      <p:bldP spid="9" grpId="0"/>
      <p:bldP spid="10" grpId="0"/>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901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48C22AA-E178-4A54-83F9-80ECB44368A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197712" y="337112"/>
            <a:ext cx="4945485" cy="4656919"/>
          </a:xfrm>
          <a:prstGeom prst="rect">
            <a:avLst/>
          </a:prstGeom>
        </p:spPr>
      </p:pic>
      <p:grpSp>
        <p:nvGrpSpPr>
          <p:cNvPr id="71" name="Group 70">
            <a:extLst>
              <a:ext uri="{FF2B5EF4-FFF2-40B4-BE49-F238E27FC236}">
                <a16:creationId xmlns:a16="http://schemas.microsoft.com/office/drawing/2014/main" id="{50E67994-324A-442A-9A62-743945D005C4}"/>
              </a:ext>
            </a:extLst>
          </p:cNvPr>
          <p:cNvGrpSpPr/>
          <p:nvPr/>
        </p:nvGrpSpPr>
        <p:grpSpPr>
          <a:xfrm>
            <a:off x="846728" y="3016779"/>
            <a:ext cx="7354659" cy="925941"/>
            <a:chOff x="1087785" y="2487203"/>
            <a:chExt cx="7354659" cy="925941"/>
          </a:xfrm>
        </p:grpSpPr>
        <p:sp>
          <p:nvSpPr>
            <p:cNvPr id="75" name="Parallelogram 74">
              <a:extLst>
                <a:ext uri="{FF2B5EF4-FFF2-40B4-BE49-F238E27FC236}">
                  <a16:creationId xmlns:a16="http://schemas.microsoft.com/office/drawing/2014/main" id="{F589AF4C-1998-4275-AF18-AD1305C0A546}"/>
                </a:ext>
              </a:extLst>
            </p:cNvPr>
            <p:cNvSpPr/>
            <p:nvPr/>
          </p:nvSpPr>
          <p:spPr>
            <a:xfrm>
              <a:off x="1087785" y="2487203"/>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76" name="Group 75">
              <a:extLst>
                <a:ext uri="{FF2B5EF4-FFF2-40B4-BE49-F238E27FC236}">
                  <a16:creationId xmlns:a16="http://schemas.microsoft.com/office/drawing/2014/main" id="{E6767ED3-E563-4F9F-984A-3250FF9C4AF0}"/>
                </a:ext>
              </a:extLst>
            </p:cNvPr>
            <p:cNvGrpSpPr/>
            <p:nvPr/>
          </p:nvGrpSpPr>
          <p:grpSpPr>
            <a:xfrm>
              <a:off x="1491329" y="2626323"/>
              <a:ext cx="1450975" cy="647701"/>
              <a:chOff x="5511800" y="323849"/>
              <a:chExt cx="1450975" cy="647701"/>
            </a:xfrm>
          </p:grpSpPr>
          <p:sp>
            <p:nvSpPr>
              <p:cNvPr id="85" name="Oval 84">
                <a:extLst>
                  <a:ext uri="{FF2B5EF4-FFF2-40B4-BE49-F238E27FC236}">
                    <a16:creationId xmlns:a16="http://schemas.microsoft.com/office/drawing/2014/main" id="{D4DF9836-4575-4F0B-BF32-CBAA8F8865B3}"/>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6" name="Oval 85">
                <a:extLst>
                  <a:ext uri="{FF2B5EF4-FFF2-40B4-BE49-F238E27FC236}">
                    <a16:creationId xmlns:a16="http://schemas.microsoft.com/office/drawing/2014/main" id="{6E379048-02E8-45E3-BC53-C3FEA7E5C30E}"/>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7" name="Oval 86">
                <a:extLst>
                  <a:ext uri="{FF2B5EF4-FFF2-40B4-BE49-F238E27FC236}">
                    <a16:creationId xmlns:a16="http://schemas.microsoft.com/office/drawing/2014/main" id="{30CFF111-45ED-41FA-9133-E732400B816F}"/>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7" name="Group 76">
              <a:extLst>
                <a:ext uri="{FF2B5EF4-FFF2-40B4-BE49-F238E27FC236}">
                  <a16:creationId xmlns:a16="http://schemas.microsoft.com/office/drawing/2014/main" id="{E9B8A34F-B7FF-412B-8786-46EB7B46F765}"/>
                </a:ext>
              </a:extLst>
            </p:cNvPr>
            <p:cNvGrpSpPr/>
            <p:nvPr/>
          </p:nvGrpSpPr>
          <p:grpSpPr>
            <a:xfrm>
              <a:off x="3187037" y="2626367"/>
              <a:ext cx="1450975" cy="647701"/>
              <a:chOff x="5511800" y="323849"/>
              <a:chExt cx="1450975" cy="647701"/>
            </a:xfrm>
          </p:grpSpPr>
          <p:sp>
            <p:nvSpPr>
              <p:cNvPr id="82" name="Oval 81">
                <a:extLst>
                  <a:ext uri="{FF2B5EF4-FFF2-40B4-BE49-F238E27FC236}">
                    <a16:creationId xmlns:a16="http://schemas.microsoft.com/office/drawing/2014/main" id="{3C121132-FC14-4C05-A18A-1EEE54EAA897}"/>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3" name="Oval 82">
                <a:extLst>
                  <a:ext uri="{FF2B5EF4-FFF2-40B4-BE49-F238E27FC236}">
                    <a16:creationId xmlns:a16="http://schemas.microsoft.com/office/drawing/2014/main" id="{AA4F77D6-DB22-471D-98F9-766333583845}"/>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Oval 83">
                <a:extLst>
                  <a:ext uri="{FF2B5EF4-FFF2-40B4-BE49-F238E27FC236}">
                    <a16:creationId xmlns:a16="http://schemas.microsoft.com/office/drawing/2014/main" id="{85CF4A3D-C259-4263-AC40-E1E2F30E68C2}"/>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78" name="Group 77">
              <a:extLst>
                <a:ext uri="{FF2B5EF4-FFF2-40B4-BE49-F238E27FC236}">
                  <a16:creationId xmlns:a16="http://schemas.microsoft.com/office/drawing/2014/main" id="{26F4E5D0-12FB-48A6-8C1F-CB8D9622357E}"/>
                </a:ext>
              </a:extLst>
            </p:cNvPr>
            <p:cNvGrpSpPr/>
            <p:nvPr/>
          </p:nvGrpSpPr>
          <p:grpSpPr>
            <a:xfrm>
              <a:off x="4882745" y="2626323"/>
              <a:ext cx="3147477" cy="647789"/>
              <a:chOff x="5511800" y="323761"/>
              <a:chExt cx="3147477" cy="647789"/>
            </a:xfrm>
          </p:grpSpPr>
          <p:sp>
            <p:nvSpPr>
              <p:cNvPr id="79" name="Oval 78">
                <a:extLst>
                  <a:ext uri="{FF2B5EF4-FFF2-40B4-BE49-F238E27FC236}">
                    <a16:creationId xmlns:a16="http://schemas.microsoft.com/office/drawing/2014/main" id="{CCD755F1-3664-4A3B-83EC-B18C31B33EC8}"/>
                  </a:ext>
                </a:extLst>
              </p:cNvPr>
              <p:cNvSpPr/>
              <p:nvPr/>
            </p:nvSpPr>
            <p:spPr>
              <a:xfrm>
                <a:off x="5511800" y="323849"/>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0" name="Oval 79">
                <a:extLst>
                  <a:ext uri="{FF2B5EF4-FFF2-40B4-BE49-F238E27FC236}">
                    <a16:creationId xmlns:a16="http://schemas.microsoft.com/office/drawing/2014/main" id="{B88927DE-B65F-42A4-8B20-CEE476ABE71D}"/>
                  </a:ext>
                </a:extLst>
              </p:cNvPr>
              <p:cNvSpPr/>
              <p:nvPr/>
            </p:nvSpPr>
            <p:spPr>
              <a:xfrm>
                <a:off x="5511800" y="323850"/>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1" name="Oval 80">
                <a:extLst>
                  <a:ext uri="{FF2B5EF4-FFF2-40B4-BE49-F238E27FC236}">
                    <a16:creationId xmlns:a16="http://schemas.microsoft.com/office/drawing/2014/main" id="{0D6BC947-6A10-4F0A-AAC8-8C543CA6D1A0}"/>
                  </a:ext>
                </a:extLst>
              </p:cNvPr>
              <p:cNvSpPr/>
              <p:nvPr/>
            </p:nvSpPr>
            <p:spPr>
              <a:xfrm>
                <a:off x="5740399" y="454358"/>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7" name="Oval 96">
                <a:extLst>
                  <a:ext uri="{FF2B5EF4-FFF2-40B4-BE49-F238E27FC236}">
                    <a16:creationId xmlns:a16="http://schemas.microsoft.com/office/drawing/2014/main" id="{4D852C5C-735F-4899-8E08-677731DFF67C}"/>
                  </a:ext>
                </a:extLst>
              </p:cNvPr>
              <p:cNvSpPr/>
              <p:nvPr/>
            </p:nvSpPr>
            <p:spPr>
              <a:xfrm>
                <a:off x="7208302" y="323761"/>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8" name="Oval 97">
                <a:extLst>
                  <a:ext uri="{FF2B5EF4-FFF2-40B4-BE49-F238E27FC236}">
                    <a16:creationId xmlns:a16="http://schemas.microsoft.com/office/drawing/2014/main" id="{520D9A20-9BBC-4478-B4D6-B8B74C8FEB8D}"/>
                  </a:ext>
                </a:extLst>
              </p:cNvPr>
              <p:cNvSpPr/>
              <p:nvPr/>
            </p:nvSpPr>
            <p:spPr>
              <a:xfrm>
                <a:off x="7208302" y="323762"/>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9" name="Oval 98">
                <a:extLst>
                  <a:ext uri="{FF2B5EF4-FFF2-40B4-BE49-F238E27FC236}">
                    <a16:creationId xmlns:a16="http://schemas.microsoft.com/office/drawing/2014/main" id="{C319FFFD-7E40-4F4F-B506-13BE4E8A5F6C}"/>
                  </a:ext>
                </a:extLst>
              </p:cNvPr>
              <p:cNvSpPr/>
              <p:nvPr/>
            </p:nvSpPr>
            <p:spPr>
              <a:xfrm>
                <a:off x="7436901" y="454270"/>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pic>
        <p:nvPicPr>
          <p:cNvPr id="88" name="Picture 2" descr="Florida Orange Stock Illustrations – 673 Florida Orange Stock  Illustrations, Vectors &amp;amp; Clipart - Dreamstime">
            <a:extLst>
              <a:ext uri="{FF2B5EF4-FFF2-40B4-BE49-F238E27FC236}">
                <a16:creationId xmlns:a16="http://schemas.microsoft.com/office/drawing/2014/main" id="{6A3C960E-1E46-4694-A176-2483C56BA3D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7245" y="300611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2" descr="Florida Orange Stock Illustrations – 673 Florida Orange Stock  Illustrations, Vectors &amp;amp; Clipart - Dreamstime">
            <a:extLst>
              <a:ext uri="{FF2B5EF4-FFF2-40B4-BE49-F238E27FC236}">
                <a16:creationId xmlns:a16="http://schemas.microsoft.com/office/drawing/2014/main" id="{6F041536-4146-428D-94B4-038FB7B09B9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32706" y="298360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2" descr="Florida Orange Stock Illustrations – 673 Florida Orange Stock  Illustrations, Vectors &amp;amp; Clipart - Dreamstime">
            <a:extLst>
              <a:ext uri="{FF2B5EF4-FFF2-40B4-BE49-F238E27FC236}">
                <a16:creationId xmlns:a16="http://schemas.microsoft.com/office/drawing/2014/main" id="{B3065C8C-4E1E-4F9E-8188-97BA68307EE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6516" y="298784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2" descr="Florida Orange Stock Illustrations – 673 Florida Orange Stock  Illustrations, Vectors &amp;amp; Clipart - Dreamstime">
            <a:extLst>
              <a:ext uri="{FF2B5EF4-FFF2-40B4-BE49-F238E27FC236}">
                <a16:creationId xmlns:a16="http://schemas.microsoft.com/office/drawing/2014/main" id="{A6D3C974-D327-495E-8FF5-8D91C1F0F8E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26497" y="2968204"/>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2" name="Picture 2" descr="Florida Orange Stock Illustrations – 673 Florida Orange Stock  Illustrations, Vectors &amp;amp; Clipart - Dreamstime">
            <a:extLst>
              <a:ext uri="{FF2B5EF4-FFF2-40B4-BE49-F238E27FC236}">
                <a16:creationId xmlns:a16="http://schemas.microsoft.com/office/drawing/2014/main" id="{CE2F7B18-6A7D-47EC-A76A-76D320A2C206}"/>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49504" y="292944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 descr="Florida Orange Stock Illustrations – 673 Florida Orange Stock  Illustrations, Vectors &amp;amp; Clipart - Dreamstime">
            <a:extLst>
              <a:ext uri="{FF2B5EF4-FFF2-40B4-BE49-F238E27FC236}">
                <a16:creationId xmlns:a16="http://schemas.microsoft.com/office/drawing/2014/main" id="{2B50F891-2818-4C8F-B0C2-8452061C2A8F}"/>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97814" y="2968203"/>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94" name="TextBox 93">
            <a:extLst>
              <a:ext uri="{FF2B5EF4-FFF2-40B4-BE49-F238E27FC236}">
                <a16:creationId xmlns:a16="http://schemas.microsoft.com/office/drawing/2014/main" id="{1A33BE1C-70E3-4D72-93E5-3A3EAC83A317}"/>
              </a:ext>
            </a:extLst>
          </p:cNvPr>
          <p:cNvSpPr txBox="1"/>
          <p:nvPr/>
        </p:nvSpPr>
        <p:spPr>
          <a:xfrm>
            <a:off x="873810" y="1350455"/>
            <a:ext cx="505267" cy="523220"/>
          </a:xfrm>
          <a:prstGeom prst="rect">
            <a:avLst/>
          </a:prstGeom>
          <a:noFill/>
        </p:spPr>
        <p:txBody>
          <a:bodyPr wrap="none" rtlCol="0">
            <a:spAutoFit/>
          </a:bodyPr>
          <a:lstStyle/>
          <a:p>
            <a:r>
              <a:rPr lang="vi-VN" sz="2800" dirty="0"/>
              <a:t>a)</a:t>
            </a:r>
          </a:p>
        </p:txBody>
      </p:sp>
      <p:pic>
        <p:nvPicPr>
          <p:cNvPr id="100" name="Picture 2" descr="Florida Orange Stock Illustrations – 673 Florida Orange Stock  Illustrations, Vectors &amp;amp; Clipart - Dreamstime">
            <a:extLst>
              <a:ext uri="{FF2B5EF4-FFF2-40B4-BE49-F238E27FC236}">
                <a16:creationId xmlns:a16="http://schemas.microsoft.com/office/drawing/2014/main" id="{0E6B475D-7898-491E-819E-0D02C7AE487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07764" y="296059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2" descr="Florida Orange Stock Illustrations – 673 Florida Orange Stock  Illustrations, Vectors &amp;amp; Clipart - Dreamstime">
            <a:extLst>
              <a:ext uri="{FF2B5EF4-FFF2-40B4-BE49-F238E27FC236}">
                <a16:creationId xmlns:a16="http://schemas.microsoft.com/office/drawing/2014/main" id="{3C38CD59-201B-45BD-A06F-ADA035AE23E4}"/>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34164" y="2968202"/>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21" name="TextBox 120">
            <a:extLst>
              <a:ext uri="{FF2B5EF4-FFF2-40B4-BE49-F238E27FC236}">
                <a16:creationId xmlns:a16="http://schemas.microsoft.com/office/drawing/2014/main" id="{07DB1C4E-D8D6-45A8-B39E-5744A2BA5440}"/>
              </a:ext>
            </a:extLst>
          </p:cNvPr>
          <p:cNvSpPr txBox="1"/>
          <p:nvPr/>
        </p:nvSpPr>
        <p:spPr>
          <a:xfrm>
            <a:off x="6468618" y="803523"/>
            <a:ext cx="4153890" cy="1862048"/>
          </a:xfrm>
          <a:prstGeom prst="rect">
            <a:avLst/>
          </a:prstGeom>
          <a:noFill/>
        </p:spPr>
        <p:txBody>
          <a:bodyPr wrap="square" rtlCol="0">
            <a:spAutoFit/>
          </a:bodyPr>
          <a:lstStyle/>
          <a:p>
            <a:pPr marL="342900" indent="-342900" algn="ctr">
              <a:buFont typeface="Arial" panose="020B0604020202020204" pitchFamily="34" charset="0"/>
              <a:buChar char="•"/>
            </a:pPr>
            <a:r>
              <a:rPr lang="vi-VN" sz="2300" i="1" dirty="0"/>
              <a:t>Mỗi đĩa có 2 quả cam, </a:t>
            </a:r>
          </a:p>
          <a:p>
            <a:pPr algn="ctr"/>
            <a:r>
              <a:rPr lang="vi-VN" sz="2300" i="1" dirty="0"/>
              <a:t>4 đĩa có 8 quả cam.</a:t>
            </a:r>
          </a:p>
          <a:p>
            <a:pPr marL="342900" indent="-342900" algn="ctr">
              <a:buFont typeface="Arial" panose="020B0604020202020204" pitchFamily="34" charset="0"/>
              <a:buChar char="•"/>
            </a:pPr>
            <a:r>
              <a:rPr lang="vi-VN" sz="2300" i="1" dirty="0"/>
              <a:t>8 quả cam chia vào các đĩa, mỗi đĩa 2 quả. Được 4 đĩa cam như vậy.</a:t>
            </a:r>
          </a:p>
        </p:txBody>
      </p:sp>
      <mc:AlternateContent xmlns:mc="http://schemas.openxmlformats.org/markup-compatibility/2006" xmlns:a14="http://schemas.microsoft.com/office/drawing/2010/main">
        <mc:Choice Requires="a14">
          <p:sp>
            <p:nvSpPr>
              <p:cNvPr id="4" name="Rectangle: Rounded Corners 3">
                <a:extLst>
                  <a:ext uri="{FF2B5EF4-FFF2-40B4-BE49-F238E27FC236}">
                    <a16:creationId xmlns:a16="http://schemas.microsoft.com/office/drawing/2014/main" id="{68B8CCCA-E292-4AC4-9D6F-3E6F82FA3313}"/>
                  </a:ext>
                </a:extLst>
              </p:cNvPr>
              <p:cNvSpPr/>
              <p:nvPr/>
            </p:nvSpPr>
            <p:spPr>
              <a:xfrm>
                <a:off x="1286209"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dirty="0"/>
                  <a:t>2 </a:t>
                </a:r>
                <a14:m>
                  <m:oMath xmlns:m="http://schemas.openxmlformats.org/officeDocument/2006/math">
                    <m:r>
                      <a:rPr lang="vi-VN" sz="3600" i="1">
                        <a:latin typeface="Cambria Math" panose="02040503050406030204" pitchFamily="18" charset="0"/>
                        <a:ea typeface="Cambria Math" panose="02040503050406030204" pitchFamily="18" charset="0"/>
                      </a:rPr>
                      <m:t>×</m:t>
                    </m:r>
                  </m:oMath>
                </a14:m>
                <a:r>
                  <a:rPr lang="vi-VN" sz="3600" dirty="0"/>
                  <a:t> 4 = 8</a:t>
                </a:r>
              </a:p>
            </p:txBody>
          </p:sp>
        </mc:Choice>
        <mc:Fallback xmlns="">
          <p:sp>
            <p:nvSpPr>
              <p:cNvPr id="4" name="Rectangle: Rounded Corners 3">
                <a:extLst>
                  <a:ext uri="{FF2B5EF4-FFF2-40B4-BE49-F238E27FC236}">
                    <a16:creationId xmlns:a16="http://schemas.microsoft.com/office/drawing/2014/main" id="{68B8CCCA-E292-4AC4-9D6F-3E6F82FA3313}"/>
                  </a:ext>
                </a:extLst>
              </p:cNvPr>
              <p:cNvSpPr>
                <a:spLocks noRot="1" noChangeAspect="1" noMove="1" noResize="1" noEditPoints="1" noAdjustHandles="1" noChangeArrowheads="1" noChangeShapeType="1" noTextEdit="1"/>
              </p:cNvSpPr>
              <p:nvPr/>
            </p:nvSpPr>
            <p:spPr>
              <a:xfrm>
                <a:off x="1286209" y="4547942"/>
                <a:ext cx="2520550" cy="746892"/>
              </a:xfrm>
              <a:prstGeom prst="roundRect">
                <a:avLst/>
              </a:prstGeom>
              <a:blipFill>
                <a:blip r:embed="rId8"/>
                <a:stretch>
                  <a:fillRect t="-3101" b="-20155"/>
                </a:stretch>
              </a:blipFill>
              <a:ln w="38100"/>
            </p:spPr>
            <p:txBody>
              <a:bodyPr/>
              <a:lstStyle/>
              <a:p>
                <a:r>
                  <a:rPr lang="vi-VN">
                    <a:noFill/>
                  </a:rPr>
                  <a:t> </a:t>
                </a:r>
              </a:p>
            </p:txBody>
          </p:sp>
        </mc:Fallback>
      </mc:AlternateContent>
      <p:sp>
        <p:nvSpPr>
          <p:cNvPr id="124" name="Parallelogram 123">
            <a:extLst>
              <a:ext uri="{FF2B5EF4-FFF2-40B4-BE49-F238E27FC236}">
                <a16:creationId xmlns:a16="http://schemas.microsoft.com/office/drawing/2014/main" id="{2F0E3C61-B40B-439D-A092-A7481BCE7A32}"/>
              </a:ext>
            </a:extLst>
          </p:cNvPr>
          <p:cNvSpPr/>
          <p:nvPr/>
        </p:nvSpPr>
        <p:spPr>
          <a:xfrm>
            <a:off x="873810" y="3016779"/>
            <a:ext cx="7354659" cy="925941"/>
          </a:xfrm>
          <a:prstGeom prst="parallelogram">
            <a:avLst/>
          </a:prstGeom>
          <a:solidFill>
            <a:srgbClr val="FFF789"/>
          </a:solidFill>
          <a:ln>
            <a:solidFill>
              <a:srgbClr val="FFF7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12" name="Group 11">
            <a:extLst>
              <a:ext uri="{FF2B5EF4-FFF2-40B4-BE49-F238E27FC236}">
                <a16:creationId xmlns:a16="http://schemas.microsoft.com/office/drawing/2014/main" id="{9E283A75-B96C-4867-A5B2-AB2EF2B21FA2}"/>
              </a:ext>
            </a:extLst>
          </p:cNvPr>
          <p:cNvGrpSpPr/>
          <p:nvPr/>
        </p:nvGrpSpPr>
        <p:grpSpPr>
          <a:xfrm>
            <a:off x="1277354" y="3155899"/>
            <a:ext cx="1450975" cy="647701"/>
            <a:chOff x="4210303" y="5351786"/>
            <a:chExt cx="1450975" cy="647701"/>
          </a:xfrm>
        </p:grpSpPr>
        <p:sp>
          <p:nvSpPr>
            <p:cNvPr id="137" name="Oval 136">
              <a:extLst>
                <a:ext uri="{FF2B5EF4-FFF2-40B4-BE49-F238E27FC236}">
                  <a16:creationId xmlns:a16="http://schemas.microsoft.com/office/drawing/2014/main" id="{DF66A318-6FC0-435B-9EFF-D33DC908E840}"/>
                </a:ext>
              </a:extLst>
            </p:cNvPr>
            <p:cNvSpPr/>
            <p:nvPr/>
          </p:nvSpPr>
          <p:spPr>
            <a:xfrm>
              <a:off x="4210303"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8" name="Oval 137">
              <a:extLst>
                <a:ext uri="{FF2B5EF4-FFF2-40B4-BE49-F238E27FC236}">
                  <a16:creationId xmlns:a16="http://schemas.microsoft.com/office/drawing/2014/main" id="{6F7B6936-BCBB-40FB-8556-708440253D0D}"/>
                </a:ext>
              </a:extLst>
            </p:cNvPr>
            <p:cNvSpPr/>
            <p:nvPr/>
          </p:nvSpPr>
          <p:spPr>
            <a:xfrm>
              <a:off x="4210303"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9" name="Oval 138">
              <a:extLst>
                <a:ext uri="{FF2B5EF4-FFF2-40B4-BE49-F238E27FC236}">
                  <a16:creationId xmlns:a16="http://schemas.microsoft.com/office/drawing/2014/main" id="{5C5F6561-CF23-4259-8D17-98D7ECE521EA}"/>
                </a:ext>
              </a:extLst>
            </p:cNvPr>
            <p:cNvSpPr/>
            <p:nvPr/>
          </p:nvSpPr>
          <p:spPr>
            <a:xfrm>
              <a:off x="4438902"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10" name="Group 9">
            <a:extLst>
              <a:ext uri="{FF2B5EF4-FFF2-40B4-BE49-F238E27FC236}">
                <a16:creationId xmlns:a16="http://schemas.microsoft.com/office/drawing/2014/main" id="{EDC21CF2-62E4-4A3F-8C45-DA2DA0BFF3F4}"/>
              </a:ext>
            </a:extLst>
          </p:cNvPr>
          <p:cNvGrpSpPr/>
          <p:nvPr/>
        </p:nvGrpSpPr>
        <p:grpSpPr>
          <a:xfrm>
            <a:off x="2973062" y="3155943"/>
            <a:ext cx="1450975" cy="647701"/>
            <a:chOff x="5906011" y="5351830"/>
            <a:chExt cx="1450975" cy="647701"/>
          </a:xfrm>
        </p:grpSpPr>
        <p:sp>
          <p:nvSpPr>
            <p:cNvPr id="134" name="Oval 133">
              <a:extLst>
                <a:ext uri="{FF2B5EF4-FFF2-40B4-BE49-F238E27FC236}">
                  <a16:creationId xmlns:a16="http://schemas.microsoft.com/office/drawing/2014/main" id="{D8B5BB13-7C7F-4DFE-BAB8-A620E9D233E5}"/>
                </a:ext>
              </a:extLst>
            </p:cNvPr>
            <p:cNvSpPr/>
            <p:nvPr/>
          </p:nvSpPr>
          <p:spPr>
            <a:xfrm>
              <a:off x="5906011" y="5351830"/>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5" name="Oval 134">
              <a:extLst>
                <a:ext uri="{FF2B5EF4-FFF2-40B4-BE49-F238E27FC236}">
                  <a16:creationId xmlns:a16="http://schemas.microsoft.com/office/drawing/2014/main" id="{9873EF3E-08AD-45A6-8DBB-26225B372CA8}"/>
                </a:ext>
              </a:extLst>
            </p:cNvPr>
            <p:cNvSpPr/>
            <p:nvPr/>
          </p:nvSpPr>
          <p:spPr>
            <a:xfrm>
              <a:off x="5906011" y="5351831"/>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6" name="Oval 135">
              <a:extLst>
                <a:ext uri="{FF2B5EF4-FFF2-40B4-BE49-F238E27FC236}">
                  <a16:creationId xmlns:a16="http://schemas.microsoft.com/office/drawing/2014/main" id="{21CEC32D-F4EF-4E9D-BBDB-5E1427B5938F}"/>
                </a:ext>
              </a:extLst>
            </p:cNvPr>
            <p:cNvSpPr/>
            <p:nvPr/>
          </p:nvSpPr>
          <p:spPr>
            <a:xfrm>
              <a:off x="6134610" y="5482339"/>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9" name="Group 8">
            <a:extLst>
              <a:ext uri="{FF2B5EF4-FFF2-40B4-BE49-F238E27FC236}">
                <a16:creationId xmlns:a16="http://schemas.microsoft.com/office/drawing/2014/main" id="{C84D4263-372A-423A-AD64-02E5DC03AAC0}"/>
              </a:ext>
            </a:extLst>
          </p:cNvPr>
          <p:cNvGrpSpPr/>
          <p:nvPr/>
        </p:nvGrpSpPr>
        <p:grpSpPr>
          <a:xfrm>
            <a:off x="4668770" y="3155987"/>
            <a:ext cx="1450975" cy="647701"/>
            <a:chOff x="7601719" y="5351874"/>
            <a:chExt cx="1450975" cy="647701"/>
          </a:xfrm>
        </p:grpSpPr>
        <p:sp>
          <p:nvSpPr>
            <p:cNvPr id="128" name="Oval 127">
              <a:extLst>
                <a:ext uri="{FF2B5EF4-FFF2-40B4-BE49-F238E27FC236}">
                  <a16:creationId xmlns:a16="http://schemas.microsoft.com/office/drawing/2014/main" id="{6633016D-5994-4CFA-8676-DE38B18F3BFA}"/>
                </a:ext>
              </a:extLst>
            </p:cNvPr>
            <p:cNvSpPr/>
            <p:nvPr/>
          </p:nvSpPr>
          <p:spPr>
            <a:xfrm>
              <a:off x="7601719" y="5351874"/>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9" name="Oval 128">
              <a:extLst>
                <a:ext uri="{FF2B5EF4-FFF2-40B4-BE49-F238E27FC236}">
                  <a16:creationId xmlns:a16="http://schemas.microsoft.com/office/drawing/2014/main" id="{F0F8E4E8-6C05-42CB-A1DB-7EA8E1635851}"/>
                </a:ext>
              </a:extLst>
            </p:cNvPr>
            <p:cNvSpPr/>
            <p:nvPr/>
          </p:nvSpPr>
          <p:spPr>
            <a:xfrm>
              <a:off x="7601719" y="5351875"/>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0" name="Oval 129">
              <a:extLst>
                <a:ext uri="{FF2B5EF4-FFF2-40B4-BE49-F238E27FC236}">
                  <a16:creationId xmlns:a16="http://schemas.microsoft.com/office/drawing/2014/main" id="{E96623D2-EFCB-48B8-B046-BA47CE6CA878}"/>
                </a:ext>
              </a:extLst>
            </p:cNvPr>
            <p:cNvSpPr/>
            <p:nvPr/>
          </p:nvSpPr>
          <p:spPr>
            <a:xfrm>
              <a:off x="7830318" y="5482383"/>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nvGrpSpPr>
          <p:cNvPr id="8" name="Group 7">
            <a:extLst>
              <a:ext uri="{FF2B5EF4-FFF2-40B4-BE49-F238E27FC236}">
                <a16:creationId xmlns:a16="http://schemas.microsoft.com/office/drawing/2014/main" id="{35D25280-6202-4B12-B436-50F5F56FECE7}"/>
              </a:ext>
            </a:extLst>
          </p:cNvPr>
          <p:cNvGrpSpPr/>
          <p:nvPr/>
        </p:nvGrpSpPr>
        <p:grpSpPr>
          <a:xfrm>
            <a:off x="6365272" y="3155899"/>
            <a:ext cx="1450975" cy="647701"/>
            <a:chOff x="9298221" y="5351786"/>
            <a:chExt cx="1450975" cy="647701"/>
          </a:xfrm>
        </p:grpSpPr>
        <p:sp>
          <p:nvSpPr>
            <p:cNvPr id="131" name="Oval 130">
              <a:extLst>
                <a:ext uri="{FF2B5EF4-FFF2-40B4-BE49-F238E27FC236}">
                  <a16:creationId xmlns:a16="http://schemas.microsoft.com/office/drawing/2014/main" id="{8ECB9B2C-AFCF-4029-ABBB-4D596A871A75}"/>
                </a:ext>
              </a:extLst>
            </p:cNvPr>
            <p:cNvSpPr/>
            <p:nvPr/>
          </p:nvSpPr>
          <p:spPr>
            <a:xfrm>
              <a:off x="9298221" y="5351786"/>
              <a:ext cx="1450975" cy="647701"/>
            </a:xfrm>
            <a:prstGeom prst="ellipse">
              <a:avLst/>
            </a:prstGeom>
            <a:solidFill>
              <a:srgbClr val="4E88A6"/>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2" name="Oval 131">
              <a:extLst>
                <a:ext uri="{FF2B5EF4-FFF2-40B4-BE49-F238E27FC236}">
                  <a16:creationId xmlns:a16="http://schemas.microsoft.com/office/drawing/2014/main" id="{12509572-7040-413F-87FC-843A80534215}"/>
                </a:ext>
              </a:extLst>
            </p:cNvPr>
            <p:cNvSpPr/>
            <p:nvPr/>
          </p:nvSpPr>
          <p:spPr>
            <a:xfrm>
              <a:off x="9298221" y="5351787"/>
              <a:ext cx="1450975" cy="600181"/>
            </a:xfrm>
            <a:prstGeom prst="ellipse">
              <a:avLst/>
            </a:prstGeom>
            <a:solidFill>
              <a:srgbClr val="CDECFD"/>
            </a:solidFill>
            <a:ln>
              <a:solidFill>
                <a:srgbClr val="4E88A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33" name="Oval 132">
              <a:extLst>
                <a:ext uri="{FF2B5EF4-FFF2-40B4-BE49-F238E27FC236}">
                  <a16:creationId xmlns:a16="http://schemas.microsoft.com/office/drawing/2014/main" id="{639421A6-DA21-4414-91B9-4F58F31D72C1}"/>
                </a:ext>
              </a:extLst>
            </p:cNvPr>
            <p:cNvSpPr/>
            <p:nvPr/>
          </p:nvSpPr>
          <p:spPr>
            <a:xfrm>
              <a:off x="9526820" y="5482295"/>
              <a:ext cx="993775" cy="328955"/>
            </a:xfrm>
            <a:prstGeom prst="ellipse">
              <a:avLst/>
            </a:prstGeom>
            <a:solidFill>
              <a:srgbClr val="A4CAE0"/>
            </a:solidFill>
            <a:ln>
              <a:solidFill>
                <a:srgbClr val="8EB5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pic>
        <p:nvPicPr>
          <p:cNvPr id="140" name="Picture 2" descr="Florida Orange Stock Illustrations – 673 Florida Orange Stock  Illustrations, Vectors &amp;amp; Clipart - Dreamstime">
            <a:extLst>
              <a:ext uri="{FF2B5EF4-FFF2-40B4-BE49-F238E27FC236}">
                <a16:creationId xmlns:a16="http://schemas.microsoft.com/office/drawing/2014/main" id="{A5DBF3EC-1836-45F3-B9A9-B84091BF614E}"/>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68534" y="2088878"/>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1" name="Picture 2" descr="Florida Orange Stock Illustrations – 673 Florida Orange Stock  Illustrations, Vectors &amp;amp; Clipart - Dreamstime">
            <a:extLst>
              <a:ext uri="{FF2B5EF4-FFF2-40B4-BE49-F238E27FC236}">
                <a16:creationId xmlns:a16="http://schemas.microsoft.com/office/drawing/2014/main" id="{362B3FF9-3C97-4EDA-8908-31930C98DE55}"/>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3256" y="2096379"/>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2" name="Picture 2" descr="Florida Orange Stock Illustrations – 673 Florida Orange Stock  Illustrations, Vectors &amp;amp; Clipart - Dreamstime">
            <a:extLst>
              <a:ext uri="{FF2B5EF4-FFF2-40B4-BE49-F238E27FC236}">
                <a16:creationId xmlns:a16="http://schemas.microsoft.com/office/drawing/2014/main" id="{B2A452DA-A1BB-4686-9FED-22BB807EE41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57978"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3" name="Picture 2" descr="Florida Orange Stock Illustrations – 673 Florida Orange Stock  Illustrations, Vectors &amp;amp; Clipart - Dreamstime">
            <a:extLst>
              <a:ext uri="{FF2B5EF4-FFF2-40B4-BE49-F238E27FC236}">
                <a16:creationId xmlns:a16="http://schemas.microsoft.com/office/drawing/2014/main" id="{4D8EB9C7-7641-4B85-95B1-E1BE51BFE03B}"/>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52700" y="2111381"/>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4" name="Picture 2" descr="Florida Orange Stock Illustrations – 673 Florida Orange Stock  Illustrations, Vectors &amp;amp; Clipart - Dreamstime">
            <a:extLst>
              <a:ext uri="{FF2B5EF4-FFF2-40B4-BE49-F238E27FC236}">
                <a16:creationId xmlns:a16="http://schemas.microsoft.com/office/drawing/2014/main" id="{8358CF05-1D16-4951-9FB5-73AFCDA28759}"/>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47422" y="2118882"/>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5" name="Picture 2" descr="Florida Orange Stock Illustrations – 673 Florida Orange Stock  Illustrations, Vectors &amp;amp; Clipart - Dreamstime">
            <a:extLst>
              <a:ext uri="{FF2B5EF4-FFF2-40B4-BE49-F238E27FC236}">
                <a16:creationId xmlns:a16="http://schemas.microsoft.com/office/drawing/2014/main" id="{DD8B4D91-381C-4151-8138-1FBBD9665AA0}"/>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42144" y="2126383"/>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6" name="Picture 2" descr="Florida Orange Stock Illustrations – 673 Florida Orange Stock  Illustrations, Vectors &amp;amp; Clipart - Dreamstime">
            <a:extLst>
              <a:ext uri="{FF2B5EF4-FFF2-40B4-BE49-F238E27FC236}">
                <a16:creationId xmlns:a16="http://schemas.microsoft.com/office/drawing/2014/main" id="{8323AF12-8FAF-4B2E-B92B-E1C4DB320C53}"/>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71561" y="2103880"/>
            <a:ext cx="620621" cy="605597"/>
          </a:xfrm>
          <a:prstGeom prst="rect">
            <a:avLst/>
          </a:prstGeom>
          <a:noFill/>
          <a:extLst>
            <a:ext uri="{909E8E84-426E-40DD-AFC4-6F175D3DCCD1}">
              <a14:hiddenFill xmlns:a14="http://schemas.microsoft.com/office/drawing/2010/main">
                <a:solidFill>
                  <a:srgbClr val="FFFFFF"/>
                </a:solidFill>
              </a14:hiddenFill>
            </a:ext>
          </a:extLst>
        </p:spPr>
      </p:pic>
      <p:pic>
        <p:nvPicPr>
          <p:cNvPr id="147" name="Picture 2" descr="Florida Orange Stock Illustrations – 673 Florida Orange Stock  Illustrations, Vectors &amp;amp; Clipart - Dreamstime">
            <a:extLst>
              <a:ext uri="{FF2B5EF4-FFF2-40B4-BE49-F238E27FC236}">
                <a16:creationId xmlns:a16="http://schemas.microsoft.com/office/drawing/2014/main" id="{92268F51-72A6-4D77-9B50-9D17C16F5761}"/>
              </a:ext>
            </a:extLst>
          </p:cNvPr>
          <p:cNvPicPr>
            <a:picLocks noChangeAspect="1"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66283" y="2111381"/>
            <a:ext cx="620621" cy="605597"/>
          </a:xfrm>
          <a:prstGeom prst="rect">
            <a:avLst/>
          </a:prstGeom>
          <a:noFill/>
          <a:extLst>
            <a:ext uri="{909E8E84-426E-40DD-AFC4-6F175D3DCCD1}">
              <a14:hiddenFill xmlns:a14="http://schemas.microsoft.com/office/drawing/2010/main">
                <a:solidFill>
                  <a:srgbClr val="FFFFFF"/>
                </a:solidFill>
              </a14:hiddenFill>
            </a:ext>
          </a:extLst>
        </p:spPr>
      </p:pic>
      <p:sp>
        <p:nvSpPr>
          <p:cNvPr id="13" name="Arrow: Right 12">
            <a:extLst>
              <a:ext uri="{FF2B5EF4-FFF2-40B4-BE49-F238E27FC236}">
                <a16:creationId xmlns:a16="http://schemas.microsoft.com/office/drawing/2014/main" id="{4645938F-1715-4689-8953-608750287C6A}"/>
              </a:ext>
            </a:extLst>
          </p:cNvPr>
          <p:cNvSpPr/>
          <p:nvPr/>
        </p:nvSpPr>
        <p:spPr>
          <a:xfrm>
            <a:off x="4073321" y="4819229"/>
            <a:ext cx="776183" cy="204317"/>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49" name="Rectangle: Rounded Corners 148">
            <a:extLst>
              <a:ext uri="{FF2B5EF4-FFF2-40B4-BE49-F238E27FC236}">
                <a16:creationId xmlns:a16="http://schemas.microsoft.com/office/drawing/2014/main" id="{EA52B31A-E57A-4186-B722-9F48802E85E1}"/>
              </a:ext>
            </a:extLst>
          </p:cNvPr>
          <p:cNvSpPr/>
          <p:nvPr/>
        </p:nvSpPr>
        <p:spPr>
          <a:xfrm>
            <a:off x="5077915" y="4547942"/>
            <a:ext cx="2520550" cy="746892"/>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vi-VN" sz="3600"/>
              <a:t>8 : 2 = 4</a:t>
            </a:r>
            <a:endParaRPr lang="vi-VN" sz="3600" dirty="0"/>
          </a:p>
        </p:txBody>
      </p:sp>
    </p:spTree>
    <p:extLst>
      <p:ext uri="{BB962C8B-B14F-4D97-AF65-F5344CB8AC3E}">
        <p14:creationId xmlns:p14="http://schemas.microsoft.com/office/powerpoint/2010/main" val="11077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89"/>
                                        </p:tgtEl>
                                        <p:attrNameLst>
                                          <p:attrName>style.visibility</p:attrName>
                                        </p:attrNameLst>
                                      </p:cBhvr>
                                      <p:to>
                                        <p:strVal val="visible"/>
                                      </p:to>
                                    </p:set>
                                    <p:animEffect transition="in" filter="fade">
                                      <p:cBhvr>
                                        <p:cTn id="22" dur="1000"/>
                                        <p:tgtEl>
                                          <p:spTgt spid="89"/>
                                        </p:tgtEl>
                                      </p:cBhvr>
                                    </p:animEffect>
                                    <p:anim calcmode="lin" valueType="num">
                                      <p:cBhvr>
                                        <p:cTn id="23" dur="1000" fill="hold"/>
                                        <p:tgtEl>
                                          <p:spTgt spid="89"/>
                                        </p:tgtEl>
                                        <p:attrNameLst>
                                          <p:attrName>ppt_x</p:attrName>
                                        </p:attrNameLst>
                                      </p:cBhvr>
                                      <p:tavLst>
                                        <p:tav tm="0">
                                          <p:val>
                                            <p:strVal val="#ppt_x"/>
                                          </p:val>
                                        </p:tav>
                                        <p:tav tm="100000">
                                          <p:val>
                                            <p:strVal val="#ppt_x"/>
                                          </p:val>
                                        </p:tav>
                                      </p:tavLst>
                                    </p:anim>
                                    <p:anim calcmode="lin" valueType="num">
                                      <p:cBhvr>
                                        <p:cTn id="24" dur="1000" fill="hold"/>
                                        <p:tgtEl>
                                          <p:spTgt spid="89"/>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90"/>
                                        </p:tgtEl>
                                        <p:attrNameLst>
                                          <p:attrName>style.visibility</p:attrName>
                                        </p:attrNameLst>
                                      </p:cBhvr>
                                      <p:to>
                                        <p:strVal val="visible"/>
                                      </p:to>
                                    </p:set>
                                    <p:animEffect transition="in" filter="fade">
                                      <p:cBhvr>
                                        <p:cTn id="27" dur="1000"/>
                                        <p:tgtEl>
                                          <p:spTgt spid="90"/>
                                        </p:tgtEl>
                                      </p:cBhvr>
                                    </p:animEffect>
                                    <p:anim calcmode="lin" valueType="num">
                                      <p:cBhvr>
                                        <p:cTn id="28" dur="1000" fill="hold"/>
                                        <p:tgtEl>
                                          <p:spTgt spid="90"/>
                                        </p:tgtEl>
                                        <p:attrNameLst>
                                          <p:attrName>ppt_x</p:attrName>
                                        </p:attrNameLst>
                                      </p:cBhvr>
                                      <p:tavLst>
                                        <p:tav tm="0">
                                          <p:val>
                                            <p:strVal val="#ppt_x"/>
                                          </p:val>
                                        </p:tav>
                                        <p:tav tm="100000">
                                          <p:val>
                                            <p:strVal val="#ppt_x"/>
                                          </p:val>
                                        </p:tav>
                                      </p:tavLst>
                                    </p:anim>
                                    <p:anim calcmode="lin" valueType="num">
                                      <p:cBhvr>
                                        <p:cTn id="29" dur="1000" fill="hold"/>
                                        <p:tgtEl>
                                          <p:spTgt spid="9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91"/>
                                        </p:tgtEl>
                                        <p:attrNameLst>
                                          <p:attrName>style.visibility</p:attrName>
                                        </p:attrNameLst>
                                      </p:cBhvr>
                                      <p:to>
                                        <p:strVal val="visible"/>
                                      </p:to>
                                    </p:set>
                                    <p:animEffect transition="in" filter="fade">
                                      <p:cBhvr>
                                        <p:cTn id="32" dur="1000"/>
                                        <p:tgtEl>
                                          <p:spTgt spid="91"/>
                                        </p:tgtEl>
                                      </p:cBhvr>
                                    </p:animEffect>
                                    <p:anim calcmode="lin" valueType="num">
                                      <p:cBhvr>
                                        <p:cTn id="33" dur="1000" fill="hold"/>
                                        <p:tgtEl>
                                          <p:spTgt spid="91"/>
                                        </p:tgtEl>
                                        <p:attrNameLst>
                                          <p:attrName>ppt_x</p:attrName>
                                        </p:attrNameLst>
                                      </p:cBhvr>
                                      <p:tavLst>
                                        <p:tav tm="0">
                                          <p:val>
                                            <p:strVal val="#ppt_x"/>
                                          </p:val>
                                        </p:tav>
                                        <p:tav tm="100000">
                                          <p:val>
                                            <p:strVal val="#ppt_x"/>
                                          </p:val>
                                        </p:tav>
                                      </p:tavLst>
                                    </p:anim>
                                    <p:anim calcmode="lin" valueType="num">
                                      <p:cBhvr>
                                        <p:cTn id="34" dur="1000" fill="hold"/>
                                        <p:tgtEl>
                                          <p:spTgt spid="9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92"/>
                                        </p:tgtEl>
                                        <p:attrNameLst>
                                          <p:attrName>style.visibility</p:attrName>
                                        </p:attrNameLst>
                                      </p:cBhvr>
                                      <p:to>
                                        <p:strVal val="visible"/>
                                      </p:to>
                                    </p:set>
                                    <p:animEffect transition="in" filter="fade">
                                      <p:cBhvr>
                                        <p:cTn id="37" dur="1000"/>
                                        <p:tgtEl>
                                          <p:spTgt spid="92"/>
                                        </p:tgtEl>
                                      </p:cBhvr>
                                    </p:animEffect>
                                    <p:anim calcmode="lin" valueType="num">
                                      <p:cBhvr>
                                        <p:cTn id="38" dur="1000" fill="hold"/>
                                        <p:tgtEl>
                                          <p:spTgt spid="92"/>
                                        </p:tgtEl>
                                        <p:attrNameLst>
                                          <p:attrName>ppt_x</p:attrName>
                                        </p:attrNameLst>
                                      </p:cBhvr>
                                      <p:tavLst>
                                        <p:tav tm="0">
                                          <p:val>
                                            <p:strVal val="#ppt_x"/>
                                          </p:val>
                                        </p:tav>
                                        <p:tav tm="100000">
                                          <p:val>
                                            <p:strVal val="#ppt_x"/>
                                          </p:val>
                                        </p:tav>
                                      </p:tavLst>
                                    </p:anim>
                                    <p:anim calcmode="lin" valueType="num">
                                      <p:cBhvr>
                                        <p:cTn id="39" dur="1000" fill="hold"/>
                                        <p:tgtEl>
                                          <p:spTgt spid="9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93"/>
                                        </p:tgtEl>
                                        <p:attrNameLst>
                                          <p:attrName>style.visibility</p:attrName>
                                        </p:attrNameLst>
                                      </p:cBhvr>
                                      <p:to>
                                        <p:strVal val="visible"/>
                                      </p:to>
                                    </p:set>
                                    <p:animEffect transition="in" filter="fade">
                                      <p:cBhvr>
                                        <p:cTn id="42" dur="1000"/>
                                        <p:tgtEl>
                                          <p:spTgt spid="93"/>
                                        </p:tgtEl>
                                      </p:cBhvr>
                                    </p:animEffect>
                                    <p:anim calcmode="lin" valueType="num">
                                      <p:cBhvr>
                                        <p:cTn id="43" dur="1000" fill="hold"/>
                                        <p:tgtEl>
                                          <p:spTgt spid="93"/>
                                        </p:tgtEl>
                                        <p:attrNameLst>
                                          <p:attrName>ppt_x</p:attrName>
                                        </p:attrNameLst>
                                      </p:cBhvr>
                                      <p:tavLst>
                                        <p:tav tm="0">
                                          <p:val>
                                            <p:strVal val="#ppt_x"/>
                                          </p:val>
                                        </p:tav>
                                        <p:tav tm="100000">
                                          <p:val>
                                            <p:strVal val="#ppt_x"/>
                                          </p:val>
                                        </p:tav>
                                      </p:tavLst>
                                    </p:anim>
                                    <p:anim calcmode="lin" valueType="num">
                                      <p:cBhvr>
                                        <p:cTn id="44" dur="1000" fill="hold"/>
                                        <p:tgtEl>
                                          <p:spTgt spid="93"/>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00"/>
                                        </p:tgtEl>
                                        <p:attrNameLst>
                                          <p:attrName>style.visibility</p:attrName>
                                        </p:attrNameLst>
                                      </p:cBhvr>
                                      <p:to>
                                        <p:strVal val="visible"/>
                                      </p:to>
                                    </p:set>
                                    <p:animEffect transition="in" filter="fade">
                                      <p:cBhvr>
                                        <p:cTn id="47" dur="1000"/>
                                        <p:tgtEl>
                                          <p:spTgt spid="100"/>
                                        </p:tgtEl>
                                      </p:cBhvr>
                                    </p:animEffect>
                                    <p:anim calcmode="lin" valueType="num">
                                      <p:cBhvr>
                                        <p:cTn id="48" dur="1000" fill="hold"/>
                                        <p:tgtEl>
                                          <p:spTgt spid="100"/>
                                        </p:tgtEl>
                                        <p:attrNameLst>
                                          <p:attrName>ppt_x</p:attrName>
                                        </p:attrNameLst>
                                      </p:cBhvr>
                                      <p:tavLst>
                                        <p:tav tm="0">
                                          <p:val>
                                            <p:strVal val="#ppt_x"/>
                                          </p:val>
                                        </p:tav>
                                        <p:tav tm="100000">
                                          <p:val>
                                            <p:strVal val="#ppt_x"/>
                                          </p:val>
                                        </p:tav>
                                      </p:tavLst>
                                    </p:anim>
                                    <p:anim calcmode="lin" valueType="num">
                                      <p:cBhvr>
                                        <p:cTn id="49" dur="1000" fill="hold"/>
                                        <p:tgtEl>
                                          <p:spTgt spid="100"/>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01"/>
                                        </p:tgtEl>
                                        <p:attrNameLst>
                                          <p:attrName>style.visibility</p:attrName>
                                        </p:attrNameLst>
                                      </p:cBhvr>
                                      <p:to>
                                        <p:strVal val="visible"/>
                                      </p:to>
                                    </p:set>
                                    <p:animEffect transition="in" filter="fade">
                                      <p:cBhvr>
                                        <p:cTn id="52" dur="1000"/>
                                        <p:tgtEl>
                                          <p:spTgt spid="101"/>
                                        </p:tgtEl>
                                      </p:cBhvr>
                                    </p:animEffect>
                                    <p:anim calcmode="lin" valueType="num">
                                      <p:cBhvr>
                                        <p:cTn id="53" dur="1000" fill="hold"/>
                                        <p:tgtEl>
                                          <p:spTgt spid="101"/>
                                        </p:tgtEl>
                                        <p:attrNameLst>
                                          <p:attrName>ppt_x</p:attrName>
                                        </p:attrNameLst>
                                      </p:cBhvr>
                                      <p:tavLst>
                                        <p:tav tm="0">
                                          <p:val>
                                            <p:strVal val="#ppt_x"/>
                                          </p:val>
                                        </p:tav>
                                        <p:tav tm="100000">
                                          <p:val>
                                            <p:strVal val="#ppt_x"/>
                                          </p:val>
                                        </p:tav>
                                      </p:tavLst>
                                    </p:anim>
                                    <p:anim calcmode="lin" valueType="num">
                                      <p:cBhvr>
                                        <p:cTn id="54" dur="1000" fill="hold"/>
                                        <p:tgtEl>
                                          <p:spTgt spid="101"/>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88"/>
                                        </p:tgtEl>
                                        <p:attrNameLst>
                                          <p:attrName>style.visibility</p:attrName>
                                        </p:attrNameLst>
                                      </p:cBhvr>
                                      <p:to>
                                        <p:strVal val="visible"/>
                                      </p:to>
                                    </p:set>
                                    <p:animEffect transition="in" filter="fade">
                                      <p:cBhvr>
                                        <p:cTn id="57" dur="1000"/>
                                        <p:tgtEl>
                                          <p:spTgt spid="88"/>
                                        </p:tgtEl>
                                      </p:cBhvr>
                                    </p:animEffect>
                                    <p:anim calcmode="lin" valueType="num">
                                      <p:cBhvr>
                                        <p:cTn id="58" dur="1000" fill="hold"/>
                                        <p:tgtEl>
                                          <p:spTgt spid="88"/>
                                        </p:tgtEl>
                                        <p:attrNameLst>
                                          <p:attrName>ppt_x</p:attrName>
                                        </p:attrNameLst>
                                      </p:cBhvr>
                                      <p:tavLst>
                                        <p:tav tm="0">
                                          <p:val>
                                            <p:strVal val="#ppt_x"/>
                                          </p:val>
                                        </p:tav>
                                        <p:tav tm="100000">
                                          <p:val>
                                            <p:strVal val="#ppt_x"/>
                                          </p:val>
                                        </p:tav>
                                      </p:tavLst>
                                    </p:anim>
                                    <p:anim calcmode="lin" valueType="num">
                                      <p:cBhvr>
                                        <p:cTn id="59"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grpId="0" nodeType="clickEffect">
                                  <p:stCondLst>
                                    <p:cond delay="0"/>
                                  </p:stCondLst>
                                  <p:childTnLst>
                                    <p:set>
                                      <p:cBhvr>
                                        <p:cTn id="63" dur="1" fill="hold">
                                          <p:stCondLst>
                                            <p:cond delay="0"/>
                                          </p:stCondLst>
                                        </p:cTn>
                                        <p:tgtEl>
                                          <p:spTgt spid="121">
                                            <p:txEl>
                                              <p:pRg st="0" end="0"/>
                                            </p:txEl>
                                          </p:spTgt>
                                        </p:tgtEl>
                                        <p:attrNameLst>
                                          <p:attrName>style.visibility</p:attrName>
                                        </p:attrNameLst>
                                      </p:cBhvr>
                                      <p:to>
                                        <p:strVal val="visible"/>
                                      </p:to>
                                    </p:set>
                                    <p:animEffect transition="in" filter="barn(inVertical)">
                                      <p:cBhvr>
                                        <p:cTn id="64" dur="500"/>
                                        <p:tgtEl>
                                          <p:spTgt spid="121">
                                            <p:txEl>
                                              <p:pRg st="0" end="0"/>
                                            </p:txEl>
                                          </p:spTgt>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21">
                                            <p:txEl>
                                              <p:pRg st="1" end="1"/>
                                            </p:txEl>
                                          </p:spTgt>
                                        </p:tgtEl>
                                        <p:attrNameLst>
                                          <p:attrName>style.visibility</p:attrName>
                                        </p:attrNameLst>
                                      </p:cBhvr>
                                      <p:to>
                                        <p:strVal val="visible"/>
                                      </p:to>
                                    </p:set>
                                    <p:animEffect transition="in" filter="barn(inVertical)">
                                      <p:cBhvr>
                                        <p:cTn id="67" dur="500"/>
                                        <p:tgtEl>
                                          <p:spTgt spid="121">
                                            <p:txEl>
                                              <p:pRg st="1" end="1"/>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path" presetSubtype="0" accel="50000" decel="50000" fill="hold" nodeType="clickEffect">
                                  <p:stCondLst>
                                    <p:cond delay="0"/>
                                  </p:stCondLst>
                                  <p:childTnLst>
                                    <p:animMotion origin="layout" path="M -4.16667E-6 3.33333E-6 L 0.01901 -0.13912 " pathEditMode="relative" rAng="0" ptsTypes="AA">
                                      <p:cBhvr>
                                        <p:cTn id="71" dur="2000" fill="hold"/>
                                        <p:tgtEl>
                                          <p:spTgt spid="89"/>
                                        </p:tgtEl>
                                        <p:attrNameLst>
                                          <p:attrName>ppt_x</p:attrName>
                                          <p:attrName>ppt_y</p:attrName>
                                        </p:attrNameLst>
                                      </p:cBhvr>
                                      <p:rCtr x="951" y="-6968"/>
                                    </p:animMotion>
                                  </p:childTnLst>
                                </p:cTn>
                              </p:par>
                              <p:par>
                                <p:cTn id="72" presetID="42" presetClass="path" presetSubtype="0" accel="50000" decel="50000" fill="hold" nodeType="withEffect">
                                  <p:stCondLst>
                                    <p:cond delay="0"/>
                                  </p:stCondLst>
                                  <p:childTnLst>
                                    <p:animMotion origin="layout" path="M -1.45833E-6 -1.11111E-6 L -0.03255 -0.13241 " pathEditMode="relative" rAng="0" ptsTypes="AA">
                                      <p:cBhvr>
                                        <p:cTn id="73" dur="2000" fill="hold"/>
                                        <p:tgtEl>
                                          <p:spTgt spid="90"/>
                                        </p:tgtEl>
                                        <p:attrNameLst>
                                          <p:attrName>ppt_x</p:attrName>
                                          <p:attrName>ppt_y</p:attrName>
                                        </p:attrNameLst>
                                      </p:cBhvr>
                                      <p:rCtr x="-1628" y="-6620"/>
                                    </p:animMotion>
                                  </p:childTnLst>
                                </p:cTn>
                              </p:par>
                              <p:par>
                                <p:cTn id="74" presetID="42" presetClass="path" presetSubtype="0" accel="50000" decel="50000" fill="hold" nodeType="withEffect">
                                  <p:stCondLst>
                                    <p:cond delay="0"/>
                                  </p:stCondLst>
                                  <p:childTnLst>
                                    <p:animMotion origin="layout" path="M 3.54167E-6 -1.85185E-6 L -0.01315 -0.13241 " pathEditMode="relative" rAng="0" ptsTypes="AA">
                                      <p:cBhvr>
                                        <p:cTn id="75" dur="2000" fill="hold"/>
                                        <p:tgtEl>
                                          <p:spTgt spid="91"/>
                                        </p:tgtEl>
                                        <p:attrNameLst>
                                          <p:attrName>ppt_x</p:attrName>
                                          <p:attrName>ppt_y</p:attrName>
                                        </p:attrNameLst>
                                      </p:cBhvr>
                                      <p:rCtr x="-664" y="-6620"/>
                                    </p:animMotion>
                                  </p:childTnLst>
                                </p:cTn>
                              </p:par>
                              <p:par>
                                <p:cTn id="76" presetID="42" presetClass="path" presetSubtype="0" accel="50000" decel="50000" fill="hold" nodeType="withEffect">
                                  <p:stCondLst>
                                    <p:cond delay="0"/>
                                  </p:stCondLst>
                                  <p:childTnLst>
                                    <p:animMotion origin="layout" path="M 2.91667E-6 3.7037E-6 L -0.06328 -0.13241 " pathEditMode="relative" rAng="0" ptsTypes="AA">
                                      <p:cBhvr>
                                        <p:cTn id="77" dur="2000" fill="hold"/>
                                        <p:tgtEl>
                                          <p:spTgt spid="92"/>
                                        </p:tgtEl>
                                        <p:attrNameLst>
                                          <p:attrName>ppt_x</p:attrName>
                                          <p:attrName>ppt_y</p:attrName>
                                        </p:attrNameLst>
                                      </p:cBhvr>
                                      <p:rCtr x="-3164" y="-6620"/>
                                    </p:animMotion>
                                  </p:childTnLst>
                                </p:cTn>
                              </p:par>
                              <p:par>
                                <p:cTn id="78" presetID="42" presetClass="path" presetSubtype="0" accel="50000" decel="50000" fill="hold" nodeType="withEffect">
                                  <p:stCondLst>
                                    <p:cond delay="0"/>
                                  </p:stCondLst>
                                  <p:childTnLst>
                                    <p:animMotion origin="layout" path="M 4.16667E-6 -1.85185E-6 L -0.05183 -0.13241 " pathEditMode="relative" rAng="0" ptsTypes="AA">
                                      <p:cBhvr>
                                        <p:cTn id="79" dur="2000" fill="hold"/>
                                        <p:tgtEl>
                                          <p:spTgt spid="93"/>
                                        </p:tgtEl>
                                        <p:attrNameLst>
                                          <p:attrName>ppt_x</p:attrName>
                                          <p:attrName>ppt_y</p:attrName>
                                        </p:attrNameLst>
                                      </p:cBhvr>
                                      <p:rCtr x="-2591" y="-6620"/>
                                    </p:animMotion>
                                  </p:childTnLst>
                                </p:cTn>
                              </p:par>
                              <p:par>
                                <p:cTn id="80" presetID="42" presetClass="path" presetSubtype="0" accel="50000" decel="50000" fill="hold" nodeType="withEffect">
                                  <p:stCondLst>
                                    <p:cond delay="0"/>
                                  </p:stCondLst>
                                  <p:childTnLst>
                                    <p:animMotion origin="layout" path="M -4.58333E-6 -4.44444E-6 L -0.10182 -0.13125 " pathEditMode="relative" rAng="0" ptsTypes="AA">
                                      <p:cBhvr>
                                        <p:cTn id="81" dur="2000" fill="hold"/>
                                        <p:tgtEl>
                                          <p:spTgt spid="100"/>
                                        </p:tgtEl>
                                        <p:attrNameLst>
                                          <p:attrName>ppt_x</p:attrName>
                                          <p:attrName>ppt_y</p:attrName>
                                        </p:attrNameLst>
                                      </p:cBhvr>
                                      <p:rCtr x="-5091" y="-6574"/>
                                    </p:animMotion>
                                  </p:childTnLst>
                                </p:cTn>
                              </p:par>
                              <p:par>
                                <p:cTn id="82" presetID="42" presetClass="path" presetSubtype="0" accel="50000" decel="50000" fill="hold" nodeType="withEffect">
                                  <p:stCondLst>
                                    <p:cond delay="0"/>
                                  </p:stCondLst>
                                  <p:childTnLst>
                                    <p:animMotion origin="layout" path="M -3.75E-6 -1.85185E-6 L -0.09114 -0.12523 " pathEditMode="relative" rAng="0" ptsTypes="AA">
                                      <p:cBhvr>
                                        <p:cTn id="83" dur="2000" fill="hold"/>
                                        <p:tgtEl>
                                          <p:spTgt spid="101"/>
                                        </p:tgtEl>
                                        <p:attrNameLst>
                                          <p:attrName>ppt_x</p:attrName>
                                          <p:attrName>ppt_y</p:attrName>
                                        </p:attrNameLst>
                                      </p:cBhvr>
                                      <p:rCtr x="-4557" y="-6273"/>
                                    </p:animMotion>
                                  </p:childTnLst>
                                </p:cTn>
                              </p:par>
                              <p:par>
                                <p:cTn id="84" presetID="42" presetClass="path" presetSubtype="0" accel="50000" decel="50000" fill="hold" nodeType="withEffect">
                                  <p:stCondLst>
                                    <p:cond delay="0"/>
                                  </p:stCondLst>
                                  <p:childTnLst>
                                    <p:animMotion origin="layout" path="M -1.04167E-6 2.59259E-6 L -0.00104 -0.13912 " pathEditMode="relative" rAng="0" ptsTypes="AA">
                                      <p:cBhvr>
                                        <p:cTn id="85" dur="2000" fill="hold"/>
                                        <p:tgtEl>
                                          <p:spTgt spid="88"/>
                                        </p:tgtEl>
                                        <p:attrNameLst>
                                          <p:attrName>ppt_x</p:attrName>
                                          <p:attrName>ppt_y</p:attrName>
                                        </p:attrNameLst>
                                      </p:cBhvr>
                                      <p:rCtr x="-52" y="-6968"/>
                                    </p:animMotion>
                                  </p:childTnLst>
                                </p:cTn>
                              </p:par>
                            </p:childTnLst>
                          </p:cTn>
                        </p:par>
                      </p:childTnLst>
                    </p:cTn>
                  </p:par>
                  <p:par>
                    <p:cTn id="86" fill="hold">
                      <p:stCondLst>
                        <p:cond delay="indefinite"/>
                      </p:stCondLst>
                      <p:childTnLst>
                        <p:par>
                          <p:cTn id="87" fill="hold">
                            <p:stCondLst>
                              <p:cond delay="0"/>
                            </p:stCondLst>
                            <p:childTnLst>
                              <p:par>
                                <p:cTn id="88" presetID="53" presetClass="entr" presetSubtype="16" fill="hold" grpId="0" nodeType="clickEffect">
                                  <p:stCondLst>
                                    <p:cond delay="0"/>
                                  </p:stCondLst>
                                  <p:childTnLst>
                                    <p:set>
                                      <p:cBhvr>
                                        <p:cTn id="89" dur="1" fill="hold">
                                          <p:stCondLst>
                                            <p:cond delay="0"/>
                                          </p:stCondLst>
                                        </p:cTn>
                                        <p:tgtEl>
                                          <p:spTgt spid="4"/>
                                        </p:tgtEl>
                                        <p:attrNameLst>
                                          <p:attrName>style.visibility</p:attrName>
                                        </p:attrNameLst>
                                      </p:cBhvr>
                                      <p:to>
                                        <p:strVal val="visible"/>
                                      </p:to>
                                    </p:set>
                                    <p:anim calcmode="lin" valueType="num">
                                      <p:cBhvr>
                                        <p:cTn id="90" dur="500" fill="hold"/>
                                        <p:tgtEl>
                                          <p:spTgt spid="4"/>
                                        </p:tgtEl>
                                        <p:attrNameLst>
                                          <p:attrName>ppt_w</p:attrName>
                                        </p:attrNameLst>
                                      </p:cBhvr>
                                      <p:tavLst>
                                        <p:tav tm="0">
                                          <p:val>
                                            <p:fltVal val="0"/>
                                          </p:val>
                                        </p:tav>
                                        <p:tav tm="100000">
                                          <p:val>
                                            <p:strVal val="#ppt_w"/>
                                          </p:val>
                                        </p:tav>
                                      </p:tavLst>
                                    </p:anim>
                                    <p:anim calcmode="lin" valueType="num">
                                      <p:cBhvr>
                                        <p:cTn id="91" dur="500" fill="hold"/>
                                        <p:tgtEl>
                                          <p:spTgt spid="4"/>
                                        </p:tgtEl>
                                        <p:attrNameLst>
                                          <p:attrName>ppt_h</p:attrName>
                                        </p:attrNameLst>
                                      </p:cBhvr>
                                      <p:tavLst>
                                        <p:tav tm="0">
                                          <p:val>
                                            <p:fltVal val="0"/>
                                          </p:val>
                                        </p:tav>
                                        <p:tav tm="100000">
                                          <p:val>
                                            <p:strVal val="#ppt_h"/>
                                          </p:val>
                                        </p:tav>
                                      </p:tavLst>
                                    </p:anim>
                                    <p:animEffect transition="in" filter="fade">
                                      <p:cBhvr>
                                        <p:cTn id="92" dur="500"/>
                                        <p:tgtEl>
                                          <p:spTgt spid="4"/>
                                        </p:tgtEl>
                                      </p:cBhvr>
                                    </p:animEffec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nodeType="clickEffect">
                                  <p:stCondLst>
                                    <p:cond delay="0"/>
                                  </p:stCondLst>
                                  <p:childTnLst>
                                    <p:set>
                                      <p:cBhvr>
                                        <p:cTn id="96" dur="1" fill="hold">
                                          <p:stCondLst>
                                            <p:cond delay="0"/>
                                          </p:stCondLst>
                                        </p:cTn>
                                        <p:tgtEl>
                                          <p:spTgt spid="71"/>
                                        </p:tgtEl>
                                        <p:attrNameLst>
                                          <p:attrName>style.visibility</p:attrName>
                                        </p:attrNameLst>
                                      </p:cBhvr>
                                      <p:to>
                                        <p:strVal val="hidden"/>
                                      </p:to>
                                    </p:set>
                                  </p:childTnLst>
                                </p:cTn>
                              </p:par>
                              <p:par>
                                <p:cTn id="97" presetID="1" presetClass="exit" presetSubtype="0" fill="hold" nodeType="withEffect">
                                  <p:stCondLst>
                                    <p:cond delay="0"/>
                                  </p:stCondLst>
                                  <p:childTnLst>
                                    <p:set>
                                      <p:cBhvr>
                                        <p:cTn id="98" dur="1" fill="hold">
                                          <p:stCondLst>
                                            <p:cond delay="0"/>
                                          </p:stCondLst>
                                        </p:cTn>
                                        <p:tgtEl>
                                          <p:spTgt spid="89"/>
                                        </p:tgtEl>
                                        <p:attrNameLst>
                                          <p:attrName>style.visibility</p:attrName>
                                        </p:attrNameLst>
                                      </p:cBhvr>
                                      <p:to>
                                        <p:strVal val="hidden"/>
                                      </p:to>
                                    </p:set>
                                  </p:childTnLst>
                                </p:cTn>
                              </p:par>
                              <p:par>
                                <p:cTn id="99" presetID="1" presetClass="exit" presetSubtype="0" fill="hold" nodeType="withEffect">
                                  <p:stCondLst>
                                    <p:cond delay="0"/>
                                  </p:stCondLst>
                                  <p:childTnLst>
                                    <p:set>
                                      <p:cBhvr>
                                        <p:cTn id="100" dur="1" fill="hold">
                                          <p:stCondLst>
                                            <p:cond delay="0"/>
                                          </p:stCondLst>
                                        </p:cTn>
                                        <p:tgtEl>
                                          <p:spTgt spid="90"/>
                                        </p:tgtEl>
                                        <p:attrNameLst>
                                          <p:attrName>style.visibility</p:attrName>
                                        </p:attrNameLst>
                                      </p:cBhvr>
                                      <p:to>
                                        <p:strVal val="hidden"/>
                                      </p:to>
                                    </p:set>
                                  </p:childTnLst>
                                </p:cTn>
                              </p:par>
                              <p:par>
                                <p:cTn id="101" presetID="1" presetClass="exit" presetSubtype="0" fill="hold" nodeType="withEffect">
                                  <p:stCondLst>
                                    <p:cond delay="0"/>
                                  </p:stCondLst>
                                  <p:childTnLst>
                                    <p:set>
                                      <p:cBhvr>
                                        <p:cTn id="102" dur="1" fill="hold">
                                          <p:stCondLst>
                                            <p:cond delay="0"/>
                                          </p:stCondLst>
                                        </p:cTn>
                                        <p:tgtEl>
                                          <p:spTgt spid="91"/>
                                        </p:tgtEl>
                                        <p:attrNameLst>
                                          <p:attrName>style.visibility</p:attrName>
                                        </p:attrNameLst>
                                      </p:cBhvr>
                                      <p:to>
                                        <p:strVal val="hidden"/>
                                      </p:to>
                                    </p:set>
                                  </p:childTnLst>
                                </p:cTn>
                              </p:par>
                              <p:par>
                                <p:cTn id="103" presetID="1" presetClass="exit" presetSubtype="0" fill="hold" nodeType="with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par>
                                <p:cTn id="105" presetID="1" presetClass="exit" presetSubtype="0" fill="hold" nodeType="withEffect">
                                  <p:stCondLst>
                                    <p:cond delay="0"/>
                                  </p:stCondLst>
                                  <p:childTnLst>
                                    <p:set>
                                      <p:cBhvr>
                                        <p:cTn id="106" dur="1" fill="hold">
                                          <p:stCondLst>
                                            <p:cond delay="0"/>
                                          </p:stCondLst>
                                        </p:cTn>
                                        <p:tgtEl>
                                          <p:spTgt spid="93"/>
                                        </p:tgtEl>
                                        <p:attrNameLst>
                                          <p:attrName>style.visibility</p:attrName>
                                        </p:attrNameLst>
                                      </p:cBhvr>
                                      <p:to>
                                        <p:strVal val="hidden"/>
                                      </p:to>
                                    </p:set>
                                  </p:childTnLst>
                                </p:cTn>
                              </p:par>
                              <p:par>
                                <p:cTn id="107" presetID="1" presetClass="exit" presetSubtype="0" fill="hold" nodeType="withEffect">
                                  <p:stCondLst>
                                    <p:cond delay="0"/>
                                  </p:stCondLst>
                                  <p:childTnLst>
                                    <p:set>
                                      <p:cBhvr>
                                        <p:cTn id="108" dur="1" fill="hold">
                                          <p:stCondLst>
                                            <p:cond delay="0"/>
                                          </p:stCondLst>
                                        </p:cTn>
                                        <p:tgtEl>
                                          <p:spTgt spid="100"/>
                                        </p:tgtEl>
                                        <p:attrNameLst>
                                          <p:attrName>style.visibility</p:attrName>
                                        </p:attrNameLst>
                                      </p:cBhvr>
                                      <p:to>
                                        <p:strVal val="hidden"/>
                                      </p:to>
                                    </p:set>
                                  </p:childTnLst>
                                </p:cTn>
                              </p:par>
                              <p:par>
                                <p:cTn id="109" presetID="1" presetClass="exit" presetSubtype="0" fill="hold" nodeType="withEffect">
                                  <p:stCondLst>
                                    <p:cond delay="0"/>
                                  </p:stCondLst>
                                  <p:childTnLst>
                                    <p:set>
                                      <p:cBhvr>
                                        <p:cTn id="110" dur="1" fill="hold">
                                          <p:stCondLst>
                                            <p:cond delay="0"/>
                                          </p:stCondLst>
                                        </p:cTn>
                                        <p:tgtEl>
                                          <p:spTgt spid="101"/>
                                        </p:tgtEl>
                                        <p:attrNameLst>
                                          <p:attrName>style.visibility</p:attrName>
                                        </p:attrNameLst>
                                      </p:cBhvr>
                                      <p:to>
                                        <p:strVal val="hidden"/>
                                      </p:to>
                                    </p:set>
                                  </p:childTnLst>
                                </p:cTn>
                              </p:par>
                              <p:par>
                                <p:cTn id="111" presetID="1" presetClass="exit" presetSubtype="0" fill="hold" nodeType="withEffect">
                                  <p:stCondLst>
                                    <p:cond delay="0"/>
                                  </p:stCondLst>
                                  <p:childTnLst>
                                    <p:set>
                                      <p:cBhvr>
                                        <p:cTn id="112" dur="1" fill="hold">
                                          <p:stCondLst>
                                            <p:cond delay="0"/>
                                          </p:stCondLst>
                                        </p:cTn>
                                        <p:tgtEl>
                                          <p:spTgt spid="88"/>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16" presetClass="entr" presetSubtype="21" fill="hold" grpId="0" nodeType="clickEffect">
                                  <p:stCondLst>
                                    <p:cond delay="0"/>
                                  </p:stCondLst>
                                  <p:childTnLst>
                                    <p:set>
                                      <p:cBhvr>
                                        <p:cTn id="116" dur="1" fill="hold">
                                          <p:stCondLst>
                                            <p:cond delay="0"/>
                                          </p:stCondLst>
                                        </p:cTn>
                                        <p:tgtEl>
                                          <p:spTgt spid="121">
                                            <p:txEl>
                                              <p:pRg st="2" end="2"/>
                                            </p:txEl>
                                          </p:spTgt>
                                        </p:tgtEl>
                                        <p:attrNameLst>
                                          <p:attrName>style.visibility</p:attrName>
                                        </p:attrNameLst>
                                      </p:cBhvr>
                                      <p:to>
                                        <p:strVal val="visible"/>
                                      </p:to>
                                    </p:set>
                                    <p:animEffect transition="in" filter="barn(inVertical)">
                                      <p:cBhvr>
                                        <p:cTn id="117" dur="500"/>
                                        <p:tgtEl>
                                          <p:spTgt spid="121">
                                            <p:txEl>
                                              <p:pRg st="2" end="2"/>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124"/>
                                        </p:tgtEl>
                                        <p:attrNameLst>
                                          <p:attrName>style.visibility</p:attrName>
                                        </p:attrNameLst>
                                      </p:cBhvr>
                                      <p:to>
                                        <p:strVal val="visible"/>
                                      </p:to>
                                    </p:set>
                                    <p:animEffect transition="in" filter="fade">
                                      <p:cBhvr>
                                        <p:cTn id="122" dur="500"/>
                                        <p:tgtEl>
                                          <p:spTgt spid="124"/>
                                        </p:tgtEl>
                                      </p:cBhvr>
                                    </p:animEffect>
                                  </p:childTnLst>
                                </p:cTn>
                              </p:par>
                              <p:par>
                                <p:cTn id="123" presetID="10" presetClass="entr" presetSubtype="0" fill="hold" nodeType="withEffect">
                                  <p:stCondLst>
                                    <p:cond delay="0"/>
                                  </p:stCondLst>
                                  <p:childTnLst>
                                    <p:set>
                                      <p:cBhvr>
                                        <p:cTn id="124" dur="1" fill="hold">
                                          <p:stCondLst>
                                            <p:cond delay="0"/>
                                          </p:stCondLst>
                                        </p:cTn>
                                        <p:tgtEl>
                                          <p:spTgt spid="140"/>
                                        </p:tgtEl>
                                        <p:attrNameLst>
                                          <p:attrName>style.visibility</p:attrName>
                                        </p:attrNameLst>
                                      </p:cBhvr>
                                      <p:to>
                                        <p:strVal val="visible"/>
                                      </p:to>
                                    </p:set>
                                    <p:animEffect transition="in" filter="fade">
                                      <p:cBhvr>
                                        <p:cTn id="125" dur="500"/>
                                        <p:tgtEl>
                                          <p:spTgt spid="140"/>
                                        </p:tgtEl>
                                      </p:cBhvr>
                                    </p:animEffect>
                                  </p:childTnLst>
                                </p:cTn>
                              </p:par>
                              <p:par>
                                <p:cTn id="126" presetID="10" presetClass="entr" presetSubtype="0" fill="hold" nodeType="withEffect">
                                  <p:stCondLst>
                                    <p:cond delay="0"/>
                                  </p:stCondLst>
                                  <p:childTnLst>
                                    <p:set>
                                      <p:cBhvr>
                                        <p:cTn id="127" dur="1" fill="hold">
                                          <p:stCondLst>
                                            <p:cond delay="0"/>
                                          </p:stCondLst>
                                        </p:cTn>
                                        <p:tgtEl>
                                          <p:spTgt spid="141"/>
                                        </p:tgtEl>
                                        <p:attrNameLst>
                                          <p:attrName>style.visibility</p:attrName>
                                        </p:attrNameLst>
                                      </p:cBhvr>
                                      <p:to>
                                        <p:strVal val="visible"/>
                                      </p:to>
                                    </p:set>
                                    <p:animEffect transition="in" filter="fade">
                                      <p:cBhvr>
                                        <p:cTn id="128" dur="500"/>
                                        <p:tgtEl>
                                          <p:spTgt spid="141"/>
                                        </p:tgtEl>
                                      </p:cBhvr>
                                    </p:animEffect>
                                  </p:childTnLst>
                                </p:cTn>
                              </p:par>
                              <p:par>
                                <p:cTn id="129" presetID="10" presetClass="entr" presetSubtype="0" fill="hold" nodeType="withEffect">
                                  <p:stCondLst>
                                    <p:cond delay="0"/>
                                  </p:stCondLst>
                                  <p:childTnLst>
                                    <p:set>
                                      <p:cBhvr>
                                        <p:cTn id="130" dur="1" fill="hold">
                                          <p:stCondLst>
                                            <p:cond delay="0"/>
                                          </p:stCondLst>
                                        </p:cTn>
                                        <p:tgtEl>
                                          <p:spTgt spid="142"/>
                                        </p:tgtEl>
                                        <p:attrNameLst>
                                          <p:attrName>style.visibility</p:attrName>
                                        </p:attrNameLst>
                                      </p:cBhvr>
                                      <p:to>
                                        <p:strVal val="visible"/>
                                      </p:to>
                                    </p:set>
                                    <p:animEffect transition="in" filter="fade">
                                      <p:cBhvr>
                                        <p:cTn id="131" dur="500"/>
                                        <p:tgtEl>
                                          <p:spTgt spid="142"/>
                                        </p:tgtEl>
                                      </p:cBhvr>
                                    </p:animEffect>
                                  </p:childTnLst>
                                </p:cTn>
                              </p:par>
                              <p:par>
                                <p:cTn id="132" presetID="10" presetClass="entr" presetSubtype="0" fill="hold" nodeType="withEffect">
                                  <p:stCondLst>
                                    <p:cond delay="0"/>
                                  </p:stCondLst>
                                  <p:childTnLst>
                                    <p:set>
                                      <p:cBhvr>
                                        <p:cTn id="133" dur="1" fill="hold">
                                          <p:stCondLst>
                                            <p:cond delay="0"/>
                                          </p:stCondLst>
                                        </p:cTn>
                                        <p:tgtEl>
                                          <p:spTgt spid="143"/>
                                        </p:tgtEl>
                                        <p:attrNameLst>
                                          <p:attrName>style.visibility</p:attrName>
                                        </p:attrNameLst>
                                      </p:cBhvr>
                                      <p:to>
                                        <p:strVal val="visible"/>
                                      </p:to>
                                    </p:set>
                                    <p:animEffect transition="in" filter="fade">
                                      <p:cBhvr>
                                        <p:cTn id="134" dur="500"/>
                                        <p:tgtEl>
                                          <p:spTgt spid="143"/>
                                        </p:tgtEl>
                                      </p:cBhvr>
                                    </p:animEffect>
                                  </p:childTnLst>
                                </p:cTn>
                              </p:par>
                              <p:par>
                                <p:cTn id="135" presetID="10" presetClass="entr" presetSubtype="0" fill="hold" nodeType="withEffect">
                                  <p:stCondLst>
                                    <p:cond delay="0"/>
                                  </p:stCondLst>
                                  <p:childTnLst>
                                    <p:set>
                                      <p:cBhvr>
                                        <p:cTn id="136" dur="1" fill="hold">
                                          <p:stCondLst>
                                            <p:cond delay="0"/>
                                          </p:stCondLst>
                                        </p:cTn>
                                        <p:tgtEl>
                                          <p:spTgt spid="144"/>
                                        </p:tgtEl>
                                        <p:attrNameLst>
                                          <p:attrName>style.visibility</p:attrName>
                                        </p:attrNameLst>
                                      </p:cBhvr>
                                      <p:to>
                                        <p:strVal val="visible"/>
                                      </p:to>
                                    </p:set>
                                    <p:animEffect transition="in" filter="fade">
                                      <p:cBhvr>
                                        <p:cTn id="137" dur="500"/>
                                        <p:tgtEl>
                                          <p:spTgt spid="144"/>
                                        </p:tgtEl>
                                      </p:cBhvr>
                                    </p:animEffect>
                                  </p:childTnLst>
                                </p:cTn>
                              </p:par>
                              <p:par>
                                <p:cTn id="138" presetID="10" presetClass="entr" presetSubtype="0" fill="hold" nodeType="withEffect">
                                  <p:stCondLst>
                                    <p:cond delay="0"/>
                                  </p:stCondLst>
                                  <p:childTnLst>
                                    <p:set>
                                      <p:cBhvr>
                                        <p:cTn id="139" dur="1" fill="hold">
                                          <p:stCondLst>
                                            <p:cond delay="0"/>
                                          </p:stCondLst>
                                        </p:cTn>
                                        <p:tgtEl>
                                          <p:spTgt spid="145"/>
                                        </p:tgtEl>
                                        <p:attrNameLst>
                                          <p:attrName>style.visibility</p:attrName>
                                        </p:attrNameLst>
                                      </p:cBhvr>
                                      <p:to>
                                        <p:strVal val="visible"/>
                                      </p:to>
                                    </p:set>
                                    <p:animEffect transition="in" filter="fade">
                                      <p:cBhvr>
                                        <p:cTn id="140" dur="500"/>
                                        <p:tgtEl>
                                          <p:spTgt spid="145"/>
                                        </p:tgtEl>
                                      </p:cBhvr>
                                    </p:animEffect>
                                  </p:childTnLst>
                                </p:cTn>
                              </p:par>
                              <p:par>
                                <p:cTn id="141" presetID="10" presetClass="entr" presetSubtype="0" fill="hold" nodeType="with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par>
                                <p:cTn id="144" presetID="10" presetClass="entr" presetSubtype="0" fill="hold" nodeType="withEffect">
                                  <p:stCondLst>
                                    <p:cond delay="0"/>
                                  </p:stCondLst>
                                  <p:childTnLst>
                                    <p:set>
                                      <p:cBhvr>
                                        <p:cTn id="145" dur="1" fill="hold">
                                          <p:stCondLst>
                                            <p:cond delay="0"/>
                                          </p:stCondLst>
                                        </p:cTn>
                                        <p:tgtEl>
                                          <p:spTgt spid="147"/>
                                        </p:tgtEl>
                                        <p:attrNameLst>
                                          <p:attrName>style.visibility</p:attrName>
                                        </p:attrNameLst>
                                      </p:cBhvr>
                                      <p:to>
                                        <p:strVal val="visible"/>
                                      </p:to>
                                    </p:set>
                                    <p:animEffect transition="in" filter="fade">
                                      <p:cBhvr>
                                        <p:cTn id="146" dur="500"/>
                                        <p:tgtEl>
                                          <p:spTgt spid="147"/>
                                        </p:tgtEl>
                                      </p:cBhvr>
                                    </p:animEffect>
                                  </p:childTnLst>
                                </p:cTn>
                              </p:par>
                            </p:childTnLst>
                          </p:cTn>
                        </p:par>
                      </p:childTnLst>
                    </p:cTn>
                  </p:par>
                  <p:par>
                    <p:cTn id="147" fill="hold">
                      <p:stCondLst>
                        <p:cond delay="indefinite"/>
                      </p:stCondLst>
                      <p:childTnLst>
                        <p:par>
                          <p:cTn id="148" fill="hold">
                            <p:stCondLst>
                              <p:cond delay="0"/>
                            </p:stCondLst>
                            <p:childTnLst>
                              <p:par>
                                <p:cTn id="149" presetID="10" presetClass="entr" presetSubtype="0" fill="hold" nodeType="clickEffect">
                                  <p:stCondLst>
                                    <p:cond delay="0"/>
                                  </p:stCondLst>
                                  <p:childTnLst>
                                    <p:set>
                                      <p:cBhvr>
                                        <p:cTn id="150" dur="1" fill="hold">
                                          <p:stCondLst>
                                            <p:cond delay="0"/>
                                          </p:stCondLst>
                                        </p:cTn>
                                        <p:tgtEl>
                                          <p:spTgt spid="12"/>
                                        </p:tgtEl>
                                        <p:attrNameLst>
                                          <p:attrName>style.visibility</p:attrName>
                                        </p:attrNameLst>
                                      </p:cBhvr>
                                      <p:to>
                                        <p:strVal val="visible"/>
                                      </p:to>
                                    </p:set>
                                    <p:animEffect transition="in" filter="fade">
                                      <p:cBhvr>
                                        <p:cTn id="151" dur="500"/>
                                        <p:tgtEl>
                                          <p:spTgt spid="12"/>
                                        </p:tgtEl>
                                      </p:cBhvr>
                                    </p:animEffect>
                                  </p:childTnLst>
                                </p:cTn>
                              </p:par>
                            </p:childTnLst>
                          </p:cTn>
                        </p:par>
                        <p:par>
                          <p:cTn id="152" fill="hold">
                            <p:stCondLst>
                              <p:cond delay="500"/>
                            </p:stCondLst>
                            <p:childTnLst>
                              <p:par>
                                <p:cTn id="153" presetID="42" presetClass="path" presetSubtype="0" accel="50000" decel="50000" fill="hold" nodeType="afterEffect">
                                  <p:stCondLst>
                                    <p:cond delay="0"/>
                                  </p:stCondLst>
                                  <p:childTnLst>
                                    <p:animMotion origin="layout" path="M 4.16667E-7 -1.11111E-6 L -0.01667 0.13033 " pathEditMode="relative" rAng="0" ptsTypes="AA">
                                      <p:cBhvr>
                                        <p:cTn id="154" dur="2000" fill="hold"/>
                                        <p:tgtEl>
                                          <p:spTgt spid="140"/>
                                        </p:tgtEl>
                                        <p:attrNameLst>
                                          <p:attrName>ppt_x</p:attrName>
                                          <p:attrName>ppt_y</p:attrName>
                                        </p:attrNameLst>
                                      </p:cBhvr>
                                      <p:rCtr x="-833" y="6505"/>
                                    </p:animMotion>
                                  </p:childTnLst>
                                </p:cTn>
                              </p:par>
                              <p:par>
                                <p:cTn id="155" presetID="42" presetClass="path" presetSubtype="0" accel="50000" decel="50000" fill="hold" nodeType="withEffect">
                                  <p:stCondLst>
                                    <p:cond delay="0"/>
                                  </p:stCondLst>
                                  <p:childTnLst>
                                    <p:animMotion origin="layout" path="M 2.29167E-6 1.48148E-6 L -0.02136 0.1294 " pathEditMode="relative" rAng="0" ptsTypes="AA">
                                      <p:cBhvr>
                                        <p:cTn id="156" dur="2000" fill="hold"/>
                                        <p:tgtEl>
                                          <p:spTgt spid="141"/>
                                        </p:tgtEl>
                                        <p:attrNameLst>
                                          <p:attrName>ppt_x</p:attrName>
                                          <p:attrName>ppt_y</p:attrName>
                                        </p:attrNameLst>
                                      </p:cBhvr>
                                      <p:rCtr x="-1068" y="6458"/>
                                    </p:animMotion>
                                  </p:childTnLst>
                                </p:cTn>
                              </p:par>
                            </p:childTnLst>
                          </p:cTn>
                        </p:par>
                      </p:childTnLst>
                    </p:cTn>
                  </p:par>
                  <p:par>
                    <p:cTn id="157" fill="hold">
                      <p:stCondLst>
                        <p:cond delay="indefinite"/>
                      </p:stCondLst>
                      <p:childTnLst>
                        <p:par>
                          <p:cTn id="158" fill="hold">
                            <p:stCondLst>
                              <p:cond delay="0"/>
                            </p:stCondLst>
                            <p:childTnLst>
                              <p:par>
                                <p:cTn id="159" presetID="10" presetClass="entr" presetSubtype="0" fill="hold" nodeType="clickEffect">
                                  <p:stCondLst>
                                    <p:cond delay="0"/>
                                  </p:stCondLst>
                                  <p:childTnLst>
                                    <p:set>
                                      <p:cBhvr>
                                        <p:cTn id="160" dur="1" fill="hold">
                                          <p:stCondLst>
                                            <p:cond delay="0"/>
                                          </p:stCondLst>
                                        </p:cTn>
                                        <p:tgtEl>
                                          <p:spTgt spid="10"/>
                                        </p:tgtEl>
                                        <p:attrNameLst>
                                          <p:attrName>style.visibility</p:attrName>
                                        </p:attrNameLst>
                                      </p:cBhvr>
                                      <p:to>
                                        <p:strVal val="visible"/>
                                      </p:to>
                                    </p:set>
                                    <p:animEffect transition="in" filter="fade">
                                      <p:cBhvr>
                                        <p:cTn id="161" dur="500"/>
                                        <p:tgtEl>
                                          <p:spTgt spid="10"/>
                                        </p:tgtEl>
                                      </p:cBhvr>
                                    </p:animEffect>
                                  </p:childTnLst>
                                </p:cTn>
                              </p:par>
                            </p:childTnLst>
                          </p:cTn>
                        </p:par>
                        <p:par>
                          <p:cTn id="162" fill="hold">
                            <p:stCondLst>
                              <p:cond delay="500"/>
                            </p:stCondLst>
                            <p:childTnLst>
                              <p:par>
                                <p:cTn id="163" presetID="42" presetClass="path" presetSubtype="0" accel="50000" decel="50000" fill="hold" nodeType="afterEffect">
                                  <p:stCondLst>
                                    <p:cond delay="0"/>
                                  </p:stCondLst>
                                  <p:childTnLst>
                                    <p:animMotion origin="layout" path="M 4.375E-6 4.07407E-6 L 0.02916 0.12824 " pathEditMode="relative" rAng="0" ptsTypes="AA">
                                      <p:cBhvr>
                                        <p:cTn id="164" dur="2000" fill="hold"/>
                                        <p:tgtEl>
                                          <p:spTgt spid="142"/>
                                        </p:tgtEl>
                                        <p:attrNameLst>
                                          <p:attrName>ppt_x</p:attrName>
                                          <p:attrName>ppt_y</p:attrName>
                                        </p:attrNameLst>
                                      </p:cBhvr>
                                      <p:rCtr x="1458" y="6412"/>
                                    </p:animMotion>
                                  </p:childTnLst>
                                </p:cTn>
                              </p:par>
                              <p:par>
                                <p:cTn id="165" presetID="42" presetClass="path" presetSubtype="0" accel="50000" decel="50000" fill="hold" nodeType="withEffect">
                                  <p:stCondLst>
                                    <p:cond delay="0"/>
                                  </p:stCondLst>
                                  <p:childTnLst>
                                    <p:animMotion origin="layout" path="M -3.75E-6 -1.85185E-6 L 0.02279 0.12408 " pathEditMode="relative" rAng="0" ptsTypes="AA">
                                      <p:cBhvr>
                                        <p:cTn id="166" dur="2000" fill="hold"/>
                                        <p:tgtEl>
                                          <p:spTgt spid="143"/>
                                        </p:tgtEl>
                                        <p:attrNameLst>
                                          <p:attrName>ppt_x</p:attrName>
                                          <p:attrName>ppt_y</p:attrName>
                                        </p:attrNameLst>
                                      </p:cBhvr>
                                      <p:rCtr x="1133" y="6204"/>
                                    </p:animMotion>
                                  </p:childTnLst>
                                </p:cTn>
                              </p:par>
                            </p:childTnLst>
                          </p:cTn>
                        </p:par>
                      </p:childTnLst>
                    </p:cTn>
                  </p:par>
                  <p:par>
                    <p:cTn id="167" fill="hold">
                      <p:stCondLst>
                        <p:cond delay="indefinite"/>
                      </p:stCondLst>
                      <p:childTnLst>
                        <p:par>
                          <p:cTn id="168" fill="hold">
                            <p:stCondLst>
                              <p:cond delay="0"/>
                            </p:stCondLst>
                            <p:childTnLst>
                              <p:par>
                                <p:cTn id="169" presetID="10" presetClass="entr" presetSubtype="0" fill="hold" nodeType="clickEffect">
                                  <p:stCondLst>
                                    <p:cond delay="0"/>
                                  </p:stCondLst>
                                  <p:childTnLst>
                                    <p:set>
                                      <p:cBhvr>
                                        <p:cTn id="170" dur="1" fill="hold">
                                          <p:stCondLst>
                                            <p:cond delay="0"/>
                                          </p:stCondLst>
                                        </p:cTn>
                                        <p:tgtEl>
                                          <p:spTgt spid="9"/>
                                        </p:tgtEl>
                                        <p:attrNameLst>
                                          <p:attrName>style.visibility</p:attrName>
                                        </p:attrNameLst>
                                      </p:cBhvr>
                                      <p:to>
                                        <p:strVal val="visible"/>
                                      </p:to>
                                    </p:set>
                                    <p:animEffect transition="in" filter="fade">
                                      <p:cBhvr>
                                        <p:cTn id="171" dur="500"/>
                                        <p:tgtEl>
                                          <p:spTgt spid="9"/>
                                        </p:tgtEl>
                                      </p:cBhvr>
                                    </p:animEffect>
                                  </p:childTnLst>
                                </p:cTn>
                              </p:par>
                            </p:childTnLst>
                          </p:cTn>
                        </p:par>
                        <p:par>
                          <p:cTn id="172" fill="hold">
                            <p:stCondLst>
                              <p:cond delay="500"/>
                            </p:stCondLst>
                            <p:childTnLst>
                              <p:par>
                                <p:cTn id="173" presetID="42" presetClass="path" presetSubtype="0" accel="50000" decel="50000" fill="hold" nodeType="afterEffect">
                                  <p:stCondLst>
                                    <p:cond delay="0"/>
                                  </p:stCondLst>
                                  <p:childTnLst>
                                    <p:animMotion origin="layout" path="M -1.875E-6 7.40741E-7 L 0.0668 0.12616 " pathEditMode="relative" rAng="0" ptsTypes="AA">
                                      <p:cBhvr>
                                        <p:cTn id="174" dur="2000" fill="hold"/>
                                        <p:tgtEl>
                                          <p:spTgt spid="144"/>
                                        </p:tgtEl>
                                        <p:attrNameLst>
                                          <p:attrName>ppt_x</p:attrName>
                                          <p:attrName>ppt_y</p:attrName>
                                        </p:attrNameLst>
                                      </p:cBhvr>
                                      <p:rCtr x="3333" y="6296"/>
                                    </p:animMotion>
                                  </p:childTnLst>
                                </p:cTn>
                              </p:par>
                              <p:par>
                                <p:cTn id="175" presetID="42" presetClass="path" presetSubtype="0" accel="50000" decel="50000" fill="hold" nodeType="withEffect">
                                  <p:stCondLst>
                                    <p:cond delay="0"/>
                                  </p:stCondLst>
                                  <p:childTnLst>
                                    <p:animMotion origin="layout" path="M 2.08333E-7 3.33333E-6 L 0.05482 0.125 " pathEditMode="relative" rAng="0" ptsTypes="AA">
                                      <p:cBhvr>
                                        <p:cTn id="176" dur="2000" fill="hold"/>
                                        <p:tgtEl>
                                          <p:spTgt spid="145"/>
                                        </p:tgtEl>
                                        <p:attrNameLst>
                                          <p:attrName>ppt_x</p:attrName>
                                          <p:attrName>ppt_y</p:attrName>
                                        </p:attrNameLst>
                                      </p:cBhvr>
                                      <p:rCtr x="2734" y="6250"/>
                                    </p:animMotion>
                                  </p:childTnLst>
                                </p:cTn>
                              </p:par>
                            </p:childTnLst>
                          </p:cTn>
                        </p:par>
                      </p:childTnLst>
                    </p:cTn>
                  </p:par>
                  <p:par>
                    <p:cTn id="177" fill="hold">
                      <p:stCondLst>
                        <p:cond delay="indefinite"/>
                      </p:stCondLst>
                      <p:childTnLst>
                        <p:par>
                          <p:cTn id="178" fill="hold">
                            <p:stCondLst>
                              <p:cond delay="0"/>
                            </p:stCondLst>
                            <p:childTnLst>
                              <p:par>
                                <p:cTn id="179" presetID="10" presetClass="entr" presetSubtype="0" fill="hold" nodeType="clickEffect">
                                  <p:stCondLst>
                                    <p:cond delay="0"/>
                                  </p:stCondLst>
                                  <p:childTnLst>
                                    <p:set>
                                      <p:cBhvr>
                                        <p:cTn id="180" dur="1" fill="hold">
                                          <p:stCondLst>
                                            <p:cond delay="0"/>
                                          </p:stCondLst>
                                        </p:cTn>
                                        <p:tgtEl>
                                          <p:spTgt spid="8"/>
                                        </p:tgtEl>
                                        <p:attrNameLst>
                                          <p:attrName>style.visibility</p:attrName>
                                        </p:attrNameLst>
                                      </p:cBhvr>
                                      <p:to>
                                        <p:strVal val="visible"/>
                                      </p:to>
                                    </p:set>
                                    <p:animEffect transition="in" filter="fade">
                                      <p:cBhvr>
                                        <p:cTn id="181" dur="500"/>
                                        <p:tgtEl>
                                          <p:spTgt spid="8"/>
                                        </p:tgtEl>
                                      </p:cBhvr>
                                    </p:animEffect>
                                  </p:childTnLst>
                                </p:cTn>
                              </p:par>
                            </p:childTnLst>
                          </p:cTn>
                        </p:par>
                        <p:par>
                          <p:cTn id="182" fill="hold">
                            <p:stCondLst>
                              <p:cond delay="500"/>
                            </p:stCondLst>
                            <p:childTnLst>
                              <p:par>
                                <p:cTn id="183" presetID="42" presetClass="path" presetSubtype="0" accel="50000" decel="50000" fill="hold" nodeType="afterEffect">
                                  <p:stCondLst>
                                    <p:cond delay="0"/>
                                  </p:stCondLst>
                                  <p:childTnLst>
                                    <p:animMotion origin="layout" path="M -2.5E-6 4.07407E-6 L 0.11159 0.12824 " pathEditMode="relative" rAng="0" ptsTypes="AA">
                                      <p:cBhvr>
                                        <p:cTn id="184" dur="2000" fill="hold"/>
                                        <p:tgtEl>
                                          <p:spTgt spid="146"/>
                                        </p:tgtEl>
                                        <p:attrNameLst>
                                          <p:attrName>ppt_x</p:attrName>
                                          <p:attrName>ppt_y</p:attrName>
                                        </p:attrNameLst>
                                      </p:cBhvr>
                                      <p:rCtr x="5573" y="6412"/>
                                    </p:animMotion>
                                  </p:childTnLst>
                                </p:cTn>
                              </p:par>
                              <p:par>
                                <p:cTn id="185" presetID="42" presetClass="path" presetSubtype="0" accel="50000" decel="50000" fill="hold" nodeType="withEffect">
                                  <p:stCondLst>
                                    <p:cond delay="0"/>
                                  </p:stCondLst>
                                  <p:childTnLst>
                                    <p:animMotion origin="layout" path="M -4.16667E-7 -1.85185E-6 L 0.09362 0.12709 " pathEditMode="relative" rAng="0" ptsTypes="AA">
                                      <p:cBhvr>
                                        <p:cTn id="186" dur="2000" fill="hold"/>
                                        <p:tgtEl>
                                          <p:spTgt spid="147"/>
                                        </p:tgtEl>
                                        <p:attrNameLst>
                                          <p:attrName>ppt_x</p:attrName>
                                          <p:attrName>ppt_y</p:attrName>
                                        </p:attrNameLst>
                                      </p:cBhvr>
                                      <p:rCtr x="4674" y="6343"/>
                                    </p:animMotion>
                                  </p:childTnLst>
                                </p:cTn>
                              </p:par>
                            </p:childTnLst>
                          </p:cTn>
                        </p:par>
                      </p:childTnLst>
                    </p:cTn>
                  </p:par>
                  <p:par>
                    <p:cTn id="187" fill="hold">
                      <p:stCondLst>
                        <p:cond delay="indefinite"/>
                      </p:stCondLst>
                      <p:childTnLst>
                        <p:par>
                          <p:cTn id="188" fill="hold">
                            <p:stCondLst>
                              <p:cond delay="0"/>
                            </p:stCondLst>
                            <p:childTnLst>
                              <p:par>
                                <p:cTn id="189" presetID="22" presetClass="entr" presetSubtype="8" fill="hold" grpId="0" nodeType="clickEffect">
                                  <p:stCondLst>
                                    <p:cond delay="0"/>
                                  </p:stCondLst>
                                  <p:childTnLst>
                                    <p:set>
                                      <p:cBhvr>
                                        <p:cTn id="190" dur="1" fill="hold">
                                          <p:stCondLst>
                                            <p:cond delay="0"/>
                                          </p:stCondLst>
                                        </p:cTn>
                                        <p:tgtEl>
                                          <p:spTgt spid="13"/>
                                        </p:tgtEl>
                                        <p:attrNameLst>
                                          <p:attrName>style.visibility</p:attrName>
                                        </p:attrNameLst>
                                      </p:cBhvr>
                                      <p:to>
                                        <p:strVal val="visible"/>
                                      </p:to>
                                    </p:set>
                                    <p:animEffect transition="in" filter="wipe(left)">
                                      <p:cBhvr>
                                        <p:cTn id="191" dur="500"/>
                                        <p:tgtEl>
                                          <p:spTgt spid="13"/>
                                        </p:tgtEl>
                                      </p:cBhvr>
                                    </p:animEffect>
                                  </p:childTnLst>
                                </p:cTn>
                              </p:par>
                            </p:childTnLst>
                          </p:cTn>
                        </p:par>
                        <p:par>
                          <p:cTn id="192" fill="hold">
                            <p:stCondLst>
                              <p:cond delay="500"/>
                            </p:stCondLst>
                            <p:childTnLst>
                              <p:par>
                                <p:cTn id="193" presetID="53" presetClass="entr" presetSubtype="16" fill="hold" grpId="0" nodeType="afterEffect">
                                  <p:stCondLst>
                                    <p:cond delay="0"/>
                                  </p:stCondLst>
                                  <p:childTnLst>
                                    <p:set>
                                      <p:cBhvr>
                                        <p:cTn id="194" dur="1" fill="hold">
                                          <p:stCondLst>
                                            <p:cond delay="0"/>
                                          </p:stCondLst>
                                        </p:cTn>
                                        <p:tgtEl>
                                          <p:spTgt spid="149"/>
                                        </p:tgtEl>
                                        <p:attrNameLst>
                                          <p:attrName>style.visibility</p:attrName>
                                        </p:attrNameLst>
                                      </p:cBhvr>
                                      <p:to>
                                        <p:strVal val="visible"/>
                                      </p:to>
                                    </p:set>
                                    <p:anim calcmode="lin" valueType="num">
                                      <p:cBhvr>
                                        <p:cTn id="195" dur="500" fill="hold"/>
                                        <p:tgtEl>
                                          <p:spTgt spid="149"/>
                                        </p:tgtEl>
                                        <p:attrNameLst>
                                          <p:attrName>ppt_w</p:attrName>
                                        </p:attrNameLst>
                                      </p:cBhvr>
                                      <p:tavLst>
                                        <p:tav tm="0">
                                          <p:val>
                                            <p:fltVal val="0"/>
                                          </p:val>
                                        </p:tav>
                                        <p:tav tm="100000">
                                          <p:val>
                                            <p:strVal val="#ppt_w"/>
                                          </p:val>
                                        </p:tav>
                                      </p:tavLst>
                                    </p:anim>
                                    <p:anim calcmode="lin" valueType="num">
                                      <p:cBhvr>
                                        <p:cTn id="196" dur="500" fill="hold"/>
                                        <p:tgtEl>
                                          <p:spTgt spid="149"/>
                                        </p:tgtEl>
                                        <p:attrNameLst>
                                          <p:attrName>ppt_h</p:attrName>
                                        </p:attrNameLst>
                                      </p:cBhvr>
                                      <p:tavLst>
                                        <p:tav tm="0">
                                          <p:val>
                                            <p:fltVal val="0"/>
                                          </p:val>
                                        </p:tav>
                                        <p:tav tm="100000">
                                          <p:val>
                                            <p:strVal val="#ppt_h"/>
                                          </p:val>
                                        </p:tav>
                                      </p:tavLst>
                                    </p:anim>
                                    <p:animEffect transition="in" filter="fade">
                                      <p:cBhvr>
                                        <p:cTn id="197" dur="500"/>
                                        <p:tgtEl>
                                          <p:spTgt spid="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121" grpId="0" uiExpand="1" build="p"/>
      <p:bldP spid="4" grpId="0" animBg="1"/>
      <p:bldP spid="124" grpId="0" animBg="1"/>
      <p:bldP spid="13" grpId="0" animBg="1"/>
      <p:bldP spid="14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0E8E9979-F41A-4F35-8FFF-E53B6EA4F46A}"/>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b="69449"/>
          <a:stretch/>
        </p:blipFill>
        <p:spPr bwMode="auto">
          <a:xfrm>
            <a:off x="717451" y="379826"/>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8FA2A57F-558E-418E-8ED1-3EF71C4010C2}"/>
              </a:ext>
            </a:extLst>
          </p:cNvPr>
          <p:cNvSpPr txBox="1"/>
          <p:nvPr/>
        </p:nvSpPr>
        <p:spPr>
          <a:xfrm>
            <a:off x="873810" y="1350455"/>
            <a:ext cx="4426212" cy="523220"/>
          </a:xfrm>
          <a:prstGeom prst="rect">
            <a:avLst/>
          </a:prstGeom>
          <a:noFill/>
        </p:spPr>
        <p:txBody>
          <a:bodyPr wrap="none" rtlCol="0">
            <a:spAutoFit/>
          </a:bodyPr>
          <a:lstStyle/>
          <a:p>
            <a:r>
              <a:rPr lang="vi-VN" sz="2800" dirty="0"/>
              <a:t>b) Hoàn thành bảng chia 2</a:t>
            </a:r>
          </a:p>
        </p:txBody>
      </p:sp>
      <mc:AlternateContent xmlns:mc="http://schemas.openxmlformats.org/markup-compatibility/2006" xmlns:a14="http://schemas.microsoft.com/office/drawing/2010/main">
        <mc:Choice Requires="a14">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pPr algn="l"/>
                          <a:r>
                            <a:rPr lang="vi-VN" sz="2800" dirty="0"/>
                            <a:t>  </a:t>
                          </a:r>
                          <a:r>
                            <a:rPr lang="vi-VN" sz="2800" baseline="0" dirty="0"/>
                            <a:t> </a:t>
                          </a:r>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1    =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3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4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5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6    =  12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7    =  14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8    =  16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   </a:t>
                          </a:r>
                          <a:r>
                            <a:rPr kumimoji="0" lang="vi-VN" sz="2800" b="0" i="0" u="none" strike="noStrike" kern="1200" cap="none" spc="0" normalizeH="0" baseline="0" noProof="0" dirty="0">
                              <a:ln>
                                <a:noFill/>
                              </a:ln>
                              <a:solidFill>
                                <a:prstClr val="black"/>
                              </a:solidFill>
                              <a:effectLst/>
                              <a:uLnTx/>
                              <a:uFillTx/>
                              <a:latin typeface="Arial"/>
                              <a:ea typeface="+mn-ea"/>
                              <a:cs typeface="+mn-cs"/>
                            </a:rPr>
                            <a:t>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9    =  18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 </a:t>
                          </a:r>
                          <a14:m>
                            <m:oMath xmlns:m="http://schemas.openxmlformats.org/officeDocument/2006/math">
                              <m:r>
                                <a:rPr kumimoji="0" lang="vi-VN" sz="2800" b="0" i="1" u="none" strike="noStrike" kern="1200" cap="none" spc="0" normalizeH="0" baseline="0" noProof="0" smtClean="0">
                                  <a:ln>
                                    <a:noFill/>
                                  </a:ln>
                                  <a:solidFill>
                                    <a:prstClr val="black"/>
                                  </a:solidFill>
                                  <a:effectLst/>
                                  <a:uLnTx/>
                                  <a:uFillTx/>
                                  <a:latin typeface="Cambria Math" panose="02040503050406030204" pitchFamily="18" charset="0"/>
                                  <a:ea typeface="Cambria Math" panose="02040503050406030204" pitchFamily="18" charset="0"/>
                                  <a:cs typeface="+mn-cs"/>
                                </a:rPr>
                                <m:t>×</m:t>
                              </m:r>
                            </m:oMath>
                          </a14:m>
                          <a:r>
                            <a:rPr kumimoji="0" lang="vi-VN" sz="2800" b="0" i="0" u="none" strike="noStrike" kern="1200" cap="none" spc="0" normalizeH="0" baseline="0" noProof="0" dirty="0">
                              <a:ln>
                                <a:noFill/>
                              </a:ln>
                              <a:solidFill>
                                <a:prstClr val="black"/>
                              </a:solidFill>
                              <a:effectLst/>
                              <a:uLnTx/>
                              <a:uFillTx/>
                              <a:latin typeface="Arial"/>
                              <a:ea typeface="+mn-ea"/>
                              <a:cs typeface="+mn-cs"/>
                            </a:rPr>
                            <a:t> 10  =  20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Choice>
        <mc:Fallback xmlns="">
          <p:graphicFrame>
            <p:nvGraphicFramePr>
              <p:cNvPr id="8" name="Table 8">
                <a:extLst>
                  <a:ext uri="{FF2B5EF4-FFF2-40B4-BE49-F238E27FC236}">
                    <a16:creationId xmlns:a16="http://schemas.microsoft.com/office/drawing/2014/main" id="{006B339B-F9C6-446E-B40E-70C2E872BC05}"/>
                  </a:ext>
                </a:extLst>
              </p:cNvPr>
              <p:cNvGraphicFramePr>
                <a:graphicFrameLocks noGrp="1"/>
              </p:cNvGraphicFramePr>
              <p:nvPr>
                <p:extLst>
                  <p:ext uri="{D42A27DB-BD31-4B8C-83A1-F6EECF244321}">
                    <p14:modId xmlns:p14="http://schemas.microsoft.com/office/powerpoint/2010/main" val="2073977887"/>
                  </p:ext>
                </p:extLst>
              </p:nvPr>
            </p:nvGraphicFramePr>
            <p:xfrm>
              <a:off x="5837332" y="292741"/>
              <a:ext cx="5295900" cy="6066662"/>
            </p:xfrm>
            <a:graphic>
              <a:graphicData uri="http://schemas.openxmlformats.org/drawingml/2006/table">
                <a:tbl>
                  <a:tblPr firstRow="1" bandRow="1">
                    <a:tableStyleId>{2D5ABB26-0587-4C30-8999-92F81FD0307C}</a:tableStyleId>
                  </a:tblPr>
                  <a:tblGrid>
                    <a:gridCol w="2647950">
                      <a:extLst>
                        <a:ext uri="{9D8B030D-6E8A-4147-A177-3AD203B41FA5}">
                          <a16:colId xmlns:a16="http://schemas.microsoft.com/office/drawing/2014/main" val="1880012416"/>
                        </a:ext>
                      </a:extLst>
                    </a:gridCol>
                    <a:gridCol w="2647950">
                      <a:extLst>
                        <a:ext uri="{9D8B030D-6E8A-4147-A177-3AD203B41FA5}">
                          <a16:colId xmlns:a16="http://schemas.microsoft.com/office/drawing/2014/main" val="1285292910"/>
                        </a:ext>
                      </a:extLst>
                    </a:gridCol>
                  </a:tblGrid>
                  <a:tr h="473602">
                    <a:tc>
                      <a:txBody>
                        <a:bodyPr/>
                        <a:lstStyle/>
                        <a:p>
                          <a:pPr algn="ctr"/>
                          <a:r>
                            <a:rPr lang="vi-VN" sz="2400" dirty="0"/>
                            <a:t>Bảng nhân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tc>
                      <a:txBody>
                        <a:bodyPr/>
                        <a:lstStyle/>
                        <a:p>
                          <a:pPr algn="ctr"/>
                          <a:r>
                            <a:rPr lang="vi-VN" sz="2400" dirty="0"/>
                            <a:t>Bảng chia 2</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solidFill>
                          <a:srgbClr val="FDDEEB"/>
                        </a:solidFill>
                      </a:tcPr>
                    </a:tc>
                    <a:extLst>
                      <a:ext uri="{0D108BD9-81ED-4DB2-BD59-A6C34878D82A}">
                        <a16:rowId xmlns:a16="http://schemas.microsoft.com/office/drawing/2014/main" val="309694407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1304" r="-101149" b="-923913"/>
                          </a:stretch>
                        </a:blipFill>
                      </a:tcPr>
                    </a:tc>
                    <a:tc>
                      <a:txBody>
                        <a:bodyPr/>
                        <a:lstStyle/>
                        <a:p>
                          <a:pPr algn="l"/>
                          <a:r>
                            <a:rPr lang="vi-VN" sz="2800" dirty="0"/>
                            <a:t>     2 : 2 = 1</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4986537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193407" r="-101149" b="-834066"/>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4 : 2 = 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315485868"/>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290217" r="-101149" b="-7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6 : 2 = 3</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65658476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390217" r="-101149" b="-625000"/>
                          </a:stretch>
                        </a:blipFill>
                      </a:tcPr>
                    </a:tc>
                    <a:tc>
                      <a:txBody>
                        <a:bodyPr/>
                        <a:lstStyle/>
                        <a:p>
                          <a:pPr algn="l"/>
                          <a:r>
                            <a:rPr lang="vi-VN" sz="2800" dirty="0"/>
                            <a:t>     8 : 2 = 4</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396525265"/>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490217" r="-101149" b="-5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sz="2800" dirty="0"/>
                            <a:t>   10 : 2 = 5</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70508429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590217" r="-101149" b="-4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12 : 2 = 6</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1728410800"/>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690217" r="-101149" b="-325000"/>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14 : 2 = 7</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2098177519"/>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798901" r="-101149" b="-228571"/>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16 : 2 = 8</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41001392"/>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889130" r="-101149" b="-1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18 : 2 = 9</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610955094"/>
                      </a:ext>
                    </a:extLst>
                  </a:tr>
                  <a:tr h="559306">
                    <a:tc>
                      <a:txBody>
                        <a:bodyPr/>
                        <a:lstStyle/>
                        <a:p>
                          <a:endParaRPr lang="vi-VN"/>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blipFill>
                          <a:blip r:embed="rId4"/>
                          <a:stretch>
                            <a:fillRect l="-460" t="-989130" r="-101149" b="-26087"/>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   20 : 2 = 10</a:t>
                          </a:r>
                        </a:p>
                      </a:txBody>
                      <a:tcPr anchor="ctr">
                        <a:lnL w="28575" cap="flat" cmpd="sng" algn="ctr">
                          <a:solidFill>
                            <a:srgbClr val="EB54E9"/>
                          </a:solidFill>
                          <a:prstDash val="solid"/>
                          <a:round/>
                          <a:headEnd type="none" w="med" len="med"/>
                          <a:tailEnd type="none" w="med" len="med"/>
                        </a:lnL>
                        <a:lnR w="28575" cap="flat" cmpd="sng" algn="ctr">
                          <a:solidFill>
                            <a:srgbClr val="EB54E9"/>
                          </a:solidFill>
                          <a:prstDash val="solid"/>
                          <a:round/>
                          <a:headEnd type="none" w="med" len="med"/>
                          <a:tailEnd type="none" w="med" len="med"/>
                        </a:lnR>
                        <a:lnT w="28575" cap="flat" cmpd="sng" algn="ctr">
                          <a:solidFill>
                            <a:srgbClr val="EB54E9"/>
                          </a:solidFill>
                          <a:prstDash val="solid"/>
                          <a:round/>
                          <a:headEnd type="none" w="med" len="med"/>
                          <a:tailEnd type="none" w="med" len="med"/>
                        </a:lnT>
                        <a:lnB w="28575" cap="flat" cmpd="sng" algn="ctr">
                          <a:solidFill>
                            <a:srgbClr val="EB54E9"/>
                          </a:solidFill>
                          <a:prstDash val="solid"/>
                          <a:round/>
                          <a:headEnd type="none" w="med" len="med"/>
                          <a:tailEnd type="none" w="med" len="med"/>
                        </a:lnB>
                      </a:tcPr>
                    </a:tc>
                    <a:extLst>
                      <a:ext uri="{0D108BD9-81ED-4DB2-BD59-A6C34878D82A}">
                        <a16:rowId xmlns:a16="http://schemas.microsoft.com/office/drawing/2014/main" val="312227283"/>
                      </a:ext>
                    </a:extLst>
                  </a:tr>
                </a:tbl>
              </a:graphicData>
            </a:graphic>
          </p:graphicFrame>
        </mc:Fallback>
      </mc:AlternateContent>
      <p:grpSp>
        <p:nvGrpSpPr>
          <p:cNvPr id="7" name="Group 6">
            <a:extLst>
              <a:ext uri="{FF2B5EF4-FFF2-40B4-BE49-F238E27FC236}">
                <a16:creationId xmlns:a16="http://schemas.microsoft.com/office/drawing/2014/main" id="{71DD11DB-D470-4BEB-9991-4DB00CB26656}"/>
              </a:ext>
            </a:extLst>
          </p:cNvPr>
          <p:cNvGrpSpPr/>
          <p:nvPr/>
        </p:nvGrpSpPr>
        <p:grpSpPr>
          <a:xfrm>
            <a:off x="336500" y="1738400"/>
            <a:ext cx="3675515" cy="4176292"/>
            <a:chOff x="717451" y="1774566"/>
            <a:chExt cx="3675515" cy="4176292"/>
          </a:xfrm>
        </p:grpSpPr>
        <p:pic>
          <p:nvPicPr>
            <p:cNvPr id="5" name="Picture 4">
              <a:extLst>
                <a:ext uri="{FF2B5EF4-FFF2-40B4-BE49-F238E27FC236}">
                  <a16:creationId xmlns:a16="http://schemas.microsoft.com/office/drawing/2014/main" id="{0F1E803A-B281-42B8-B33A-7275AFA05813}"/>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flipH="1">
              <a:off x="717451" y="1774566"/>
              <a:ext cx="3675515" cy="4176292"/>
            </a:xfrm>
            <a:prstGeom prst="rect">
              <a:avLst/>
            </a:prstGeom>
          </p:spPr>
        </p:pic>
        <p:sp>
          <p:nvSpPr>
            <p:cNvPr id="20" name="TextBox 19">
              <a:extLst>
                <a:ext uri="{FF2B5EF4-FFF2-40B4-BE49-F238E27FC236}">
                  <a16:creationId xmlns:a16="http://schemas.microsoft.com/office/drawing/2014/main" id="{528D4157-CC80-47A7-9DC4-6D2AAB700F17}"/>
                </a:ext>
              </a:extLst>
            </p:cNvPr>
            <p:cNvSpPr txBox="1"/>
            <p:nvPr/>
          </p:nvSpPr>
          <p:spPr>
            <a:xfrm>
              <a:off x="1414201" y="2190063"/>
              <a:ext cx="2693342" cy="830997"/>
            </a:xfrm>
            <a:prstGeom prst="rect">
              <a:avLst/>
            </a:prstGeom>
            <a:noFill/>
          </p:spPr>
          <p:txBody>
            <a:bodyPr wrap="square" rtlCol="0">
              <a:spAutoFit/>
            </a:bodyPr>
            <a:lstStyle/>
            <a:p>
              <a:pPr algn="ctr"/>
              <a:r>
                <a:rPr lang="vi-VN" sz="2400" i="1" dirty="0"/>
                <a:t>Lập bảng chia 2 từ bảng nhân 2.</a:t>
              </a:r>
            </a:p>
          </p:txBody>
        </p:sp>
      </p:grpSp>
      <p:sp>
        <p:nvSpPr>
          <p:cNvPr id="23" name="Rectangle: Rounded Corners 22">
            <a:extLst>
              <a:ext uri="{FF2B5EF4-FFF2-40B4-BE49-F238E27FC236}">
                <a16:creationId xmlns:a16="http://schemas.microsoft.com/office/drawing/2014/main" id="{E824CDCF-ADB2-4500-B2AD-579FE9C57700}"/>
              </a:ext>
            </a:extLst>
          </p:cNvPr>
          <p:cNvSpPr/>
          <p:nvPr/>
        </p:nvSpPr>
        <p:spPr>
          <a:xfrm>
            <a:off x="10181169" y="2490756"/>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4" name="Rectangle: Rounded Corners 23">
            <a:extLst>
              <a:ext uri="{FF2B5EF4-FFF2-40B4-BE49-F238E27FC236}">
                <a16:creationId xmlns:a16="http://schemas.microsoft.com/office/drawing/2014/main" id="{271AC0EC-FA0D-497D-9514-1F580A6E7D6C}"/>
              </a:ext>
            </a:extLst>
          </p:cNvPr>
          <p:cNvSpPr/>
          <p:nvPr/>
        </p:nvSpPr>
        <p:spPr>
          <a:xfrm>
            <a:off x="10181169" y="3076515"/>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6" name="Rectangle: Rounded Corners 25">
            <a:extLst>
              <a:ext uri="{FF2B5EF4-FFF2-40B4-BE49-F238E27FC236}">
                <a16:creationId xmlns:a16="http://schemas.microsoft.com/office/drawing/2014/main" id="{80C2C782-8D4D-4BAC-996C-7FACBF6DBCF6}"/>
              </a:ext>
            </a:extLst>
          </p:cNvPr>
          <p:cNvSpPr/>
          <p:nvPr/>
        </p:nvSpPr>
        <p:spPr>
          <a:xfrm>
            <a:off x="10181169" y="3618567"/>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8" name="Rectangle: Rounded Corners 27">
            <a:extLst>
              <a:ext uri="{FF2B5EF4-FFF2-40B4-BE49-F238E27FC236}">
                <a16:creationId xmlns:a16="http://schemas.microsoft.com/office/drawing/2014/main" id="{3225BAB8-65EF-4BD1-AB70-8C262D47568C}"/>
              </a:ext>
            </a:extLst>
          </p:cNvPr>
          <p:cNvSpPr/>
          <p:nvPr/>
        </p:nvSpPr>
        <p:spPr>
          <a:xfrm>
            <a:off x="10181169" y="419708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29" name="Rectangle: Rounded Corners 28">
            <a:extLst>
              <a:ext uri="{FF2B5EF4-FFF2-40B4-BE49-F238E27FC236}">
                <a16:creationId xmlns:a16="http://schemas.microsoft.com/office/drawing/2014/main" id="{6B0ED627-F93B-47EF-9E49-9218569A2437}"/>
              </a:ext>
            </a:extLst>
          </p:cNvPr>
          <p:cNvSpPr/>
          <p:nvPr/>
        </p:nvSpPr>
        <p:spPr>
          <a:xfrm>
            <a:off x="10181169" y="475354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31" name="Rectangle: Rounded Corners 30">
            <a:extLst>
              <a:ext uri="{FF2B5EF4-FFF2-40B4-BE49-F238E27FC236}">
                <a16:creationId xmlns:a16="http://schemas.microsoft.com/office/drawing/2014/main" id="{C66A8BF1-6DE8-436D-838F-380CCA4157E8}"/>
              </a:ext>
            </a:extLst>
          </p:cNvPr>
          <p:cNvSpPr/>
          <p:nvPr/>
        </p:nvSpPr>
        <p:spPr>
          <a:xfrm>
            <a:off x="10181169" y="5310000"/>
            <a:ext cx="409297" cy="415959"/>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dirty="0">
                <a:solidFill>
                  <a:schemeClr val="tx1"/>
                </a:solidFill>
              </a:rPr>
              <a:t>?</a:t>
            </a:r>
          </a:p>
        </p:txBody>
      </p:sp>
      <p:sp>
        <p:nvSpPr>
          <p:cNvPr id="44" name="Rectangle 43">
            <a:extLst>
              <a:ext uri="{FF2B5EF4-FFF2-40B4-BE49-F238E27FC236}">
                <a16:creationId xmlns:a16="http://schemas.microsoft.com/office/drawing/2014/main" id="{2170B5F0-77DA-49A5-BDA2-250EDB60CE05}"/>
              </a:ext>
            </a:extLst>
          </p:cNvPr>
          <p:cNvSpPr/>
          <p:nvPr/>
        </p:nvSpPr>
        <p:spPr>
          <a:xfrm>
            <a:off x="8805878" y="813174"/>
            <a:ext cx="518257" cy="5497006"/>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5" name="TextBox 44">
            <a:extLst>
              <a:ext uri="{FF2B5EF4-FFF2-40B4-BE49-F238E27FC236}">
                <a16:creationId xmlns:a16="http://schemas.microsoft.com/office/drawing/2014/main" id="{6702FFF4-0548-40A7-B51E-EC10B092392E}"/>
              </a:ext>
            </a:extLst>
          </p:cNvPr>
          <p:cNvSpPr txBox="1"/>
          <p:nvPr/>
        </p:nvSpPr>
        <p:spPr>
          <a:xfrm>
            <a:off x="3431994" y="3426793"/>
            <a:ext cx="1281120" cy="400110"/>
          </a:xfrm>
          <a:prstGeom prst="rect">
            <a:avLst/>
          </a:prstGeom>
          <a:solidFill>
            <a:schemeClr val="accent6">
              <a:lumMod val="40000"/>
              <a:lumOff val="60000"/>
            </a:schemeClr>
          </a:solidFill>
        </p:spPr>
        <p:txBody>
          <a:bodyPr wrap="none" rtlCol="0">
            <a:spAutoFit/>
          </a:bodyPr>
          <a:lstStyle/>
          <a:p>
            <a:r>
              <a:rPr lang="vi-VN" sz="2000" dirty="0"/>
              <a:t>Nhận xét:</a:t>
            </a:r>
          </a:p>
        </p:txBody>
      </p:sp>
      <p:sp>
        <p:nvSpPr>
          <p:cNvPr id="46" name="TextBox 45">
            <a:extLst>
              <a:ext uri="{FF2B5EF4-FFF2-40B4-BE49-F238E27FC236}">
                <a16:creationId xmlns:a16="http://schemas.microsoft.com/office/drawing/2014/main" id="{358C99D2-60D4-426C-A9C6-9B30C1BC6E69}"/>
              </a:ext>
            </a:extLst>
          </p:cNvPr>
          <p:cNvSpPr txBox="1"/>
          <p:nvPr/>
        </p:nvSpPr>
        <p:spPr>
          <a:xfrm>
            <a:off x="2614296" y="3949288"/>
            <a:ext cx="3203326" cy="2308324"/>
          </a:xfrm>
          <a:prstGeom prst="rect">
            <a:avLst/>
          </a:prstGeom>
          <a:noFill/>
        </p:spPr>
        <p:txBody>
          <a:bodyPr wrap="square" rtlCol="0">
            <a:spAutoFit/>
          </a:bodyPr>
          <a:lstStyle/>
          <a:p>
            <a:pPr marL="285750" indent="-285750">
              <a:buFont typeface="Arial" panose="020B0604020202020204" pitchFamily="34" charset="0"/>
              <a:buChar char="•"/>
            </a:pPr>
            <a:r>
              <a:rPr lang="vi-VN" sz="2400" dirty="0">
                <a:solidFill>
                  <a:srgbClr val="0070C0"/>
                </a:solidFill>
              </a:rPr>
              <a:t>Số bị chia là tích của các phép nhân.</a:t>
            </a:r>
          </a:p>
          <a:p>
            <a:pPr marL="285750" indent="-285750">
              <a:buFont typeface="Arial" panose="020B0604020202020204" pitchFamily="34" charset="0"/>
              <a:buChar char="•"/>
            </a:pPr>
            <a:r>
              <a:rPr lang="vi-VN" sz="2400" dirty="0">
                <a:solidFill>
                  <a:srgbClr val="0070C0"/>
                </a:solidFill>
              </a:rPr>
              <a:t>Số chia đều là số 2.</a:t>
            </a:r>
          </a:p>
          <a:p>
            <a:pPr marL="285750" indent="-285750">
              <a:buFont typeface="Arial" panose="020B0604020202020204" pitchFamily="34" charset="0"/>
              <a:buChar char="•"/>
            </a:pPr>
            <a:r>
              <a:rPr lang="vi-VN" sz="2400" dirty="0">
                <a:solidFill>
                  <a:srgbClr val="0070C0"/>
                </a:solidFill>
              </a:rPr>
              <a:t>Thương là các số tự nhiên tăng dần từ 1 đến 10.</a:t>
            </a:r>
          </a:p>
        </p:txBody>
      </p:sp>
      <p:sp>
        <p:nvSpPr>
          <p:cNvPr id="47" name="Rectangle 46">
            <a:extLst>
              <a:ext uri="{FF2B5EF4-FFF2-40B4-BE49-F238E27FC236}">
                <a16:creationId xmlns:a16="http://schemas.microsoft.com/office/drawing/2014/main" id="{B6BA4FC5-4B69-4EB8-9A91-EE9CE7F9BAC4}"/>
              </a:ext>
            </a:extLst>
          </p:cNvPr>
          <p:cNvSpPr/>
          <p:nvPr/>
        </p:nvSpPr>
        <p:spPr>
          <a:xfrm>
            <a:off x="9497963" y="813174"/>
            <a:ext cx="334456" cy="5497006"/>
          </a:xfrm>
          <a:prstGeom prst="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8" name="Rectangle 47">
            <a:extLst>
              <a:ext uri="{FF2B5EF4-FFF2-40B4-BE49-F238E27FC236}">
                <a16:creationId xmlns:a16="http://schemas.microsoft.com/office/drawing/2014/main" id="{D6DF1AF6-154B-4C86-ACAE-89D2FB89B3F7}"/>
              </a:ext>
            </a:extLst>
          </p:cNvPr>
          <p:cNvSpPr/>
          <p:nvPr/>
        </p:nvSpPr>
        <p:spPr>
          <a:xfrm>
            <a:off x="10118099" y="813174"/>
            <a:ext cx="549902" cy="549700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88740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1"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1"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500"/>
                                        <p:tgtEl>
                                          <p:spTgt spid="24"/>
                                        </p:tgtEl>
                                      </p:cBhvr>
                                    </p:animEffect>
                                  </p:childTnLst>
                                </p:cTn>
                              </p:par>
                              <p:par>
                                <p:cTn id="26" presetID="16" presetClass="entr" presetSubtype="21" fill="hold" grpId="1"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grpId="1" nodeType="with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barn(inVertical)">
                                      <p:cBhvr>
                                        <p:cTn id="31" dur="500"/>
                                        <p:tgtEl>
                                          <p:spTgt spid="28"/>
                                        </p:tgtEl>
                                      </p:cBhvr>
                                    </p:animEffect>
                                  </p:childTnLst>
                                </p:cTn>
                              </p:par>
                              <p:par>
                                <p:cTn id="32" presetID="16" presetClass="entr" presetSubtype="21" fill="hold" grpId="1"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barn(inVertical)">
                                      <p:cBhvr>
                                        <p:cTn id="34" dur="500"/>
                                        <p:tgtEl>
                                          <p:spTgt spid="29"/>
                                        </p:tgtEl>
                                      </p:cBhvr>
                                    </p:animEffect>
                                  </p:childTnLst>
                                </p:cTn>
                              </p:par>
                              <p:par>
                                <p:cTn id="35" presetID="16" presetClass="entr" presetSubtype="21" fill="hold" grpId="1" nodeType="with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barn(inVertical)">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xit" presetSubtype="32" fill="hold" grpId="0" nodeType="clickEffect">
                                  <p:stCondLst>
                                    <p:cond delay="0"/>
                                  </p:stCondLst>
                                  <p:childTnLst>
                                    <p:anim calcmode="lin" valueType="num">
                                      <p:cBhvr>
                                        <p:cTn id="41" dur="500"/>
                                        <p:tgtEl>
                                          <p:spTgt spid="23"/>
                                        </p:tgtEl>
                                        <p:attrNameLst>
                                          <p:attrName>ppt_w</p:attrName>
                                        </p:attrNameLst>
                                      </p:cBhvr>
                                      <p:tavLst>
                                        <p:tav tm="0">
                                          <p:val>
                                            <p:strVal val="ppt_w"/>
                                          </p:val>
                                        </p:tav>
                                        <p:tav tm="100000">
                                          <p:val>
                                            <p:fltVal val="0"/>
                                          </p:val>
                                        </p:tav>
                                      </p:tavLst>
                                    </p:anim>
                                    <p:anim calcmode="lin" valueType="num">
                                      <p:cBhvr>
                                        <p:cTn id="42" dur="500"/>
                                        <p:tgtEl>
                                          <p:spTgt spid="23"/>
                                        </p:tgtEl>
                                        <p:attrNameLst>
                                          <p:attrName>ppt_h</p:attrName>
                                        </p:attrNameLst>
                                      </p:cBhvr>
                                      <p:tavLst>
                                        <p:tav tm="0">
                                          <p:val>
                                            <p:strVal val="ppt_h"/>
                                          </p:val>
                                        </p:tav>
                                        <p:tav tm="100000">
                                          <p:val>
                                            <p:fltVal val="0"/>
                                          </p:val>
                                        </p:tav>
                                      </p:tavLst>
                                    </p:anim>
                                    <p:animEffect transition="out" filter="fade">
                                      <p:cBhvr>
                                        <p:cTn id="43" dur="500"/>
                                        <p:tgtEl>
                                          <p:spTgt spid="23"/>
                                        </p:tgtEl>
                                      </p:cBhvr>
                                    </p:animEffect>
                                    <p:set>
                                      <p:cBhvr>
                                        <p:cTn id="44" dur="1" fill="hold">
                                          <p:stCondLst>
                                            <p:cond delay="499"/>
                                          </p:stCondLst>
                                        </p:cTn>
                                        <p:tgtEl>
                                          <p:spTgt spid="23"/>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53" presetClass="exit" presetSubtype="32" fill="hold" grpId="0" nodeType="clickEffect">
                                  <p:stCondLst>
                                    <p:cond delay="0"/>
                                  </p:stCondLst>
                                  <p:childTnLst>
                                    <p:anim calcmode="lin" valueType="num">
                                      <p:cBhvr>
                                        <p:cTn id="48" dur="500"/>
                                        <p:tgtEl>
                                          <p:spTgt spid="24"/>
                                        </p:tgtEl>
                                        <p:attrNameLst>
                                          <p:attrName>ppt_w</p:attrName>
                                        </p:attrNameLst>
                                      </p:cBhvr>
                                      <p:tavLst>
                                        <p:tav tm="0">
                                          <p:val>
                                            <p:strVal val="ppt_w"/>
                                          </p:val>
                                        </p:tav>
                                        <p:tav tm="100000">
                                          <p:val>
                                            <p:fltVal val="0"/>
                                          </p:val>
                                        </p:tav>
                                      </p:tavLst>
                                    </p:anim>
                                    <p:anim calcmode="lin" valueType="num">
                                      <p:cBhvr>
                                        <p:cTn id="49" dur="500"/>
                                        <p:tgtEl>
                                          <p:spTgt spid="24"/>
                                        </p:tgtEl>
                                        <p:attrNameLst>
                                          <p:attrName>ppt_h</p:attrName>
                                        </p:attrNameLst>
                                      </p:cBhvr>
                                      <p:tavLst>
                                        <p:tav tm="0">
                                          <p:val>
                                            <p:strVal val="ppt_h"/>
                                          </p:val>
                                        </p:tav>
                                        <p:tav tm="100000">
                                          <p:val>
                                            <p:fltVal val="0"/>
                                          </p:val>
                                        </p:tav>
                                      </p:tavLst>
                                    </p:anim>
                                    <p:animEffect transition="out" filter="fade">
                                      <p:cBhvr>
                                        <p:cTn id="50" dur="500"/>
                                        <p:tgtEl>
                                          <p:spTgt spid="24"/>
                                        </p:tgtEl>
                                      </p:cBhvr>
                                    </p:animEffect>
                                    <p:set>
                                      <p:cBhvr>
                                        <p:cTn id="51" dur="1" fill="hold">
                                          <p:stCondLst>
                                            <p:cond delay="4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53" presetClass="exit" presetSubtype="32" fill="hold" grpId="0" nodeType="clickEffect">
                                  <p:stCondLst>
                                    <p:cond delay="0"/>
                                  </p:stCondLst>
                                  <p:childTnLst>
                                    <p:anim calcmode="lin" valueType="num">
                                      <p:cBhvr>
                                        <p:cTn id="55" dur="500"/>
                                        <p:tgtEl>
                                          <p:spTgt spid="26"/>
                                        </p:tgtEl>
                                        <p:attrNameLst>
                                          <p:attrName>ppt_w</p:attrName>
                                        </p:attrNameLst>
                                      </p:cBhvr>
                                      <p:tavLst>
                                        <p:tav tm="0">
                                          <p:val>
                                            <p:strVal val="ppt_w"/>
                                          </p:val>
                                        </p:tav>
                                        <p:tav tm="100000">
                                          <p:val>
                                            <p:fltVal val="0"/>
                                          </p:val>
                                        </p:tav>
                                      </p:tavLst>
                                    </p:anim>
                                    <p:anim calcmode="lin" valueType="num">
                                      <p:cBhvr>
                                        <p:cTn id="56" dur="500"/>
                                        <p:tgtEl>
                                          <p:spTgt spid="26"/>
                                        </p:tgtEl>
                                        <p:attrNameLst>
                                          <p:attrName>ppt_h</p:attrName>
                                        </p:attrNameLst>
                                      </p:cBhvr>
                                      <p:tavLst>
                                        <p:tav tm="0">
                                          <p:val>
                                            <p:strVal val="ppt_h"/>
                                          </p:val>
                                        </p:tav>
                                        <p:tav tm="100000">
                                          <p:val>
                                            <p:fltVal val="0"/>
                                          </p:val>
                                        </p:tav>
                                      </p:tavLst>
                                    </p:anim>
                                    <p:animEffect transition="out" filter="fade">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53" presetClass="exit" presetSubtype="32" fill="hold" grpId="0" nodeType="clickEffect">
                                  <p:stCondLst>
                                    <p:cond delay="0"/>
                                  </p:stCondLst>
                                  <p:childTnLst>
                                    <p:anim calcmode="lin" valueType="num">
                                      <p:cBhvr>
                                        <p:cTn id="62" dur="500"/>
                                        <p:tgtEl>
                                          <p:spTgt spid="28"/>
                                        </p:tgtEl>
                                        <p:attrNameLst>
                                          <p:attrName>ppt_w</p:attrName>
                                        </p:attrNameLst>
                                      </p:cBhvr>
                                      <p:tavLst>
                                        <p:tav tm="0">
                                          <p:val>
                                            <p:strVal val="ppt_w"/>
                                          </p:val>
                                        </p:tav>
                                        <p:tav tm="100000">
                                          <p:val>
                                            <p:fltVal val="0"/>
                                          </p:val>
                                        </p:tav>
                                      </p:tavLst>
                                    </p:anim>
                                    <p:anim calcmode="lin" valueType="num">
                                      <p:cBhvr>
                                        <p:cTn id="63" dur="500"/>
                                        <p:tgtEl>
                                          <p:spTgt spid="28"/>
                                        </p:tgtEl>
                                        <p:attrNameLst>
                                          <p:attrName>ppt_h</p:attrName>
                                        </p:attrNameLst>
                                      </p:cBhvr>
                                      <p:tavLst>
                                        <p:tav tm="0">
                                          <p:val>
                                            <p:strVal val="ppt_h"/>
                                          </p:val>
                                        </p:tav>
                                        <p:tav tm="100000">
                                          <p:val>
                                            <p:fltVal val="0"/>
                                          </p:val>
                                        </p:tav>
                                      </p:tavLst>
                                    </p:anim>
                                    <p:animEffect transition="out" filter="fade">
                                      <p:cBhvr>
                                        <p:cTn id="64" dur="500"/>
                                        <p:tgtEl>
                                          <p:spTgt spid="28"/>
                                        </p:tgtEl>
                                      </p:cBhvr>
                                    </p:animEffect>
                                    <p:set>
                                      <p:cBhvr>
                                        <p:cTn id="65" dur="1" fill="hold">
                                          <p:stCondLst>
                                            <p:cond delay="499"/>
                                          </p:stCondLst>
                                        </p:cTn>
                                        <p:tgtEl>
                                          <p:spTgt spid="28"/>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53" presetClass="exit" presetSubtype="32" fill="hold" grpId="0" nodeType="clickEffect">
                                  <p:stCondLst>
                                    <p:cond delay="0"/>
                                  </p:stCondLst>
                                  <p:childTnLst>
                                    <p:anim calcmode="lin" valueType="num">
                                      <p:cBhvr>
                                        <p:cTn id="69" dur="500"/>
                                        <p:tgtEl>
                                          <p:spTgt spid="29"/>
                                        </p:tgtEl>
                                        <p:attrNameLst>
                                          <p:attrName>ppt_w</p:attrName>
                                        </p:attrNameLst>
                                      </p:cBhvr>
                                      <p:tavLst>
                                        <p:tav tm="0">
                                          <p:val>
                                            <p:strVal val="ppt_w"/>
                                          </p:val>
                                        </p:tav>
                                        <p:tav tm="100000">
                                          <p:val>
                                            <p:fltVal val="0"/>
                                          </p:val>
                                        </p:tav>
                                      </p:tavLst>
                                    </p:anim>
                                    <p:anim calcmode="lin" valueType="num">
                                      <p:cBhvr>
                                        <p:cTn id="70" dur="500"/>
                                        <p:tgtEl>
                                          <p:spTgt spid="29"/>
                                        </p:tgtEl>
                                        <p:attrNameLst>
                                          <p:attrName>ppt_h</p:attrName>
                                        </p:attrNameLst>
                                      </p:cBhvr>
                                      <p:tavLst>
                                        <p:tav tm="0">
                                          <p:val>
                                            <p:strVal val="ppt_h"/>
                                          </p:val>
                                        </p:tav>
                                        <p:tav tm="100000">
                                          <p:val>
                                            <p:fltVal val="0"/>
                                          </p:val>
                                        </p:tav>
                                      </p:tavLst>
                                    </p:anim>
                                    <p:animEffect transition="out" filter="fade">
                                      <p:cBhvr>
                                        <p:cTn id="71" dur="500"/>
                                        <p:tgtEl>
                                          <p:spTgt spid="29"/>
                                        </p:tgtEl>
                                      </p:cBhvr>
                                    </p:animEffect>
                                    <p:set>
                                      <p:cBhvr>
                                        <p:cTn id="72" dur="1" fill="hold">
                                          <p:stCondLst>
                                            <p:cond delay="499"/>
                                          </p:stCondLst>
                                        </p:cTn>
                                        <p:tgtEl>
                                          <p:spTgt spid="29"/>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53" presetClass="exit" presetSubtype="32" fill="hold" grpId="0" nodeType="clickEffect">
                                  <p:stCondLst>
                                    <p:cond delay="0"/>
                                  </p:stCondLst>
                                  <p:childTnLst>
                                    <p:anim calcmode="lin" valueType="num">
                                      <p:cBhvr>
                                        <p:cTn id="76" dur="500"/>
                                        <p:tgtEl>
                                          <p:spTgt spid="31"/>
                                        </p:tgtEl>
                                        <p:attrNameLst>
                                          <p:attrName>ppt_w</p:attrName>
                                        </p:attrNameLst>
                                      </p:cBhvr>
                                      <p:tavLst>
                                        <p:tav tm="0">
                                          <p:val>
                                            <p:strVal val="ppt_w"/>
                                          </p:val>
                                        </p:tav>
                                        <p:tav tm="100000">
                                          <p:val>
                                            <p:fltVal val="0"/>
                                          </p:val>
                                        </p:tav>
                                      </p:tavLst>
                                    </p:anim>
                                    <p:anim calcmode="lin" valueType="num">
                                      <p:cBhvr>
                                        <p:cTn id="77" dur="500"/>
                                        <p:tgtEl>
                                          <p:spTgt spid="31"/>
                                        </p:tgtEl>
                                        <p:attrNameLst>
                                          <p:attrName>ppt_h</p:attrName>
                                        </p:attrNameLst>
                                      </p:cBhvr>
                                      <p:tavLst>
                                        <p:tav tm="0">
                                          <p:val>
                                            <p:strVal val="ppt_h"/>
                                          </p:val>
                                        </p:tav>
                                        <p:tav tm="100000">
                                          <p:val>
                                            <p:fltVal val="0"/>
                                          </p:val>
                                        </p:tav>
                                      </p:tavLst>
                                    </p:anim>
                                    <p:animEffect transition="out" filter="fade">
                                      <p:cBhvr>
                                        <p:cTn id="78" dur="500"/>
                                        <p:tgtEl>
                                          <p:spTgt spid="31"/>
                                        </p:tgtEl>
                                      </p:cBhvr>
                                    </p:animEffect>
                                    <p:set>
                                      <p:cBhvr>
                                        <p:cTn id="79" dur="1" fill="hold">
                                          <p:stCondLst>
                                            <p:cond delay="499"/>
                                          </p:stCondLst>
                                        </p:cTn>
                                        <p:tgtEl>
                                          <p:spTgt spid="31"/>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barn(inVertical)">
                                      <p:cBhvr>
                                        <p:cTn id="84" dur="500"/>
                                        <p:tgtEl>
                                          <p:spTgt spid="45"/>
                                        </p:tgtEl>
                                      </p:cBhvr>
                                    </p:animEffec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4"/>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6">
                                            <p:txEl>
                                              <p:pRg st="0" end="0"/>
                                            </p:txEl>
                                          </p:spTgt>
                                        </p:tgtEl>
                                        <p:attrNameLst>
                                          <p:attrName>style.visibility</p:attrName>
                                        </p:attrNameLst>
                                      </p:cBhvr>
                                      <p:to>
                                        <p:strVal val="visible"/>
                                      </p:to>
                                    </p:set>
                                    <p:animEffect transition="in" filter="wipe(left)">
                                      <p:cBhvr>
                                        <p:cTn id="93" dur="500"/>
                                        <p:tgtEl>
                                          <p:spTgt spid="46">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1" presetClass="entr" presetSubtype="0" fill="hold" grpId="0" nodeType="clickEffect">
                                  <p:stCondLst>
                                    <p:cond delay="0"/>
                                  </p:stCondLst>
                                  <p:childTnLst>
                                    <p:set>
                                      <p:cBhvr>
                                        <p:cTn id="97" dur="1" fill="hold">
                                          <p:stCondLst>
                                            <p:cond delay="0"/>
                                          </p:stCondLst>
                                        </p:cTn>
                                        <p:tgtEl>
                                          <p:spTgt spid="47"/>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46">
                                            <p:txEl>
                                              <p:pRg st="1" end="1"/>
                                            </p:txEl>
                                          </p:spTgt>
                                        </p:tgtEl>
                                        <p:attrNameLst>
                                          <p:attrName>style.visibility</p:attrName>
                                        </p:attrNameLst>
                                      </p:cBhvr>
                                      <p:to>
                                        <p:strVal val="visible"/>
                                      </p:to>
                                    </p:set>
                                    <p:animEffect transition="in" filter="wipe(left)">
                                      <p:cBhvr>
                                        <p:cTn id="102" dur="500"/>
                                        <p:tgtEl>
                                          <p:spTgt spid="46">
                                            <p:txEl>
                                              <p:pRg st="1" end="1"/>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46">
                                            <p:txEl>
                                              <p:pRg st="2" end="2"/>
                                            </p:txEl>
                                          </p:spTgt>
                                        </p:tgtEl>
                                        <p:attrNameLst>
                                          <p:attrName>style.visibility</p:attrName>
                                        </p:attrNameLst>
                                      </p:cBhvr>
                                      <p:to>
                                        <p:strVal val="visible"/>
                                      </p:to>
                                    </p:set>
                                    <p:animEffect transition="in" filter="wipe(left)">
                                      <p:cBhvr>
                                        <p:cTn id="111" dur="500"/>
                                        <p:tgtEl>
                                          <p:spTgt spid="4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3" grpId="0" animBg="1"/>
      <p:bldP spid="23" grpId="1" animBg="1"/>
      <p:bldP spid="24" grpId="0" animBg="1"/>
      <p:bldP spid="24" grpId="1" animBg="1"/>
      <p:bldP spid="26" grpId="0" animBg="1"/>
      <p:bldP spid="26" grpId="1" animBg="1"/>
      <p:bldP spid="28" grpId="0" animBg="1"/>
      <p:bldP spid="28" grpId="1" animBg="1"/>
      <p:bldP spid="29" grpId="0" animBg="1"/>
      <p:bldP spid="29" grpId="1" animBg="1"/>
      <p:bldP spid="31" grpId="0" animBg="1"/>
      <p:bldP spid="31" grpId="1" animBg="1"/>
      <p:bldP spid="44" grpId="0" animBg="1"/>
      <p:bldP spid="45" grpId="0" animBg="1"/>
      <p:bldP spid="46" grpId="0" uiExpand="1" build="p"/>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1456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Không có mô tả.">
            <a:extLst>
              <a:ext uri="{FF2B5EF4-FFF2-40B4-BE49-F238E27FC236}">
                <a16:creationId xmlns:a16="http://schemas.microsoft.com/office/drawing/2014/main" id="{0B5E7805-7B0B-46AA-B18B-64E860DF8505}"/>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a:extLst>
              <a:ext uri="{FF2B5EF4-FFF2-40B4-BE49-F238E27FC236}">
                <a16:creationId xmlns:a16="http://schemas.microsoft.com/office/drawing/2014/main" id="{6A1B0209-6EA7-45EE-9ED7-ADBA7DEFFE52}"/>
              </a:ext>
            </a:extLst>
          </p:cNvPr>
          <p:cNvSpPr/>
          <p:nvPr/>
        </p:nvSpPr>
        <p:spPr>
          <a:xfrm>
            <a:off x="1066564" y="1472042"/>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5" name="Group 4">
            <a:extLst>
              <a:ext uri="{FF2B5EF4-FFF2-40B4-BE49-F238E27FC236}">
                <a16:creationId xmlns:a16="http://schemas.microsoft.com/office/drawing/2014/main" id="{0B3CE889-7A24-41AD-B9F2-80D6ADEFE7FC}"/>
              </a:ext>
            </a:extLst>
          </p:cNvPr>
          <p:cNvGrpSpPr/>
          <p:nvPr/>
        </p:nvGrpSpPr>
        <p:grpSpPr>
          <a:xfrm>
            <a:off x="1684371" y="1492006"/>
            <a:ext cx="1116312" cy="472051"/>
            <a:chOff x="1870518" y="1440653"/>
            <a:chExt cx="1116312" cy="461666"/>
          </a:xfrm>
        </p:grpSpPr>
        <p:grpSp>
          <p:nvGrpSpPr>
            <p:cNvPr id="6" name="Group 5">
              <a:extLst>
                <a:ext uri="{FF2B5EF4-FFF2-40B4-BE49-F238E27FC236}">
                  <a16:creationId xmlns:a16="http://schemas.microsoft.com/office/drawing/2014/main" id="{A6BC0D11-70C1-4A12-A460-F6DBB0A41667}"/>
                </a:ext>
              </a:extLst>
            </p:cNvPr>
            <p:cNvGrpSpPr/>
            <p:nvPr/>
          </p:nvGrpSpPr>
          <p:grpSpPr>
            <a:xfrm>
              <a:off x="1870518" y="1440654"/>
              <a:ext cx="758382" cy="461665"/>
              <a:chOff x="1870518" y="1440654"/>
              <a:chExt cx="758382" cy="461665"/>
            </a:xfrm>
          </p:grpSpPr>
          <p:sp>
            <p:nvSpPr>
              <p:cNvPr id="8" name="Rectangle: Rounded Corners 7">
                <a:extLst>
                  <a:ext uri="{FF2B5EF4-FFF2-40B4-BE49-F238E27FC236}">
                    <a16:creationId xmlns:a16="http://schemas.microsoft.com/office/drawing/2014/main" id="{7BD57A89-B3DB-4236-846F-74471A2F8B82}"/>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9" name="TextBox 8">
                <a:extLst>
                  <a:ext uri="{FF2B5EF4-FFF2-40B4-BE49-F238E27FC236}">
                    <a16:creationId xmlns:a16="http://schemas.microsoft.com/office/drawing/2014/main" id="{9AA4441F-A418-4D28-BC8A-5450C1D331E5}"/>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7" name="TextBox 6">
              <a:extLst>
                <a:ext uri="{FF2B5EF4-FFF2-40B4-BE49-F238E27FC236}">
                  <a16:creationId xmlns:a16="http://schemas.microsoft.com/office/drawing/2014/main" id="{4F516629-24C8-484C-BF4F-AF2266D7E4AC}"/>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mc:AlternateContent xmlns:mc="http://schemas.openxmlformats.org/markup-compatibility/2006" xmlns:a14="http://schemas.microsoft.com/office/drawing/2010/main">
        <mc:Choice Requires="a14">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pPr algn="ct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m:t>
                                </m:r>
                              </m:oMath>
                            </m:oMathPara>
                          </a14:m>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Choice>
        <mc:Fallback xmlns="">
          <p:graphicFrame>
            <p:nvGraphicFramePr>
              <p:cNvPr id="10" name="Table 17">
                <a:extLst>
                  <a:ext uri="{FF2B5EF4-FFF2-40B4-BE49-F238E27FC236}">
                    <a16:creationId xmlns:a16="http://schemas.microsoft.com/office/drawing/2014/main" id="{EF8C9E29-61CB-4214-AA66-4D0B9FAAFC2B}"/>
                  </a:ext>
                </a:extLst>
              </p:cNvPr>
              <p:cNvGraphicFramePr>
                <a:graphicFrameLocks noGrp="1"/>
              </p:cNvGraphicFramePr>
              <p:nvPr>
                <p:extLst>
                  <p:ext uri="{D42A27DB-BD31-4B8C-83A1-F6EECF244321}">
                    <p14:modId xmlns:p14="http://schemas.microsoft.com/office/powerpoint/2010/main" val="4133498074"/>
                  </p:ext>
                </p:extLst>
              </p:nvPr>
            </p:nvGraphicFramePr>
            <p:xfrm>
              <a:off x="3178507" y="398654"/>
              <a:ext cx="7936275" cy="1830511"/>
            </p:xfrm>
            <a:graphic>
              <a:graphicData uri="http://schemas.openxmlformats.org/drawingml/2006/table">
                <a:tbl>
                  <a:tblPr firstRow="1" bandRow="1">
                    <a:tableStyleId>{2D5ABB26-0587-4C30-8999-92F81FD0307C}</a:tableStyleId>
                  </a:tblPr>
                  <a:tblGrid>
                    <a:gridCol w="1701608">
                      <a:extLst>
                        <a:ext uri="{9D8B030D-6E8A-4147-A177-3AD203B41FA5}">
                          <a16:colId xmlns:a16="http://schemas.microsoft.com/office/drawing/2014/main" val="3750429237"/>
                        </a:ext>
                      </a:extLst>
                    </a:gridCol>
                    <a:gridCol w="975186">
                      <a:extLst>
                        <a:ext uri="{9D8B030D-6E8A-4147-A177-3AD203B41FA5}">
                          <a16:colId xmlns:a16="http://schemas.microsoft.com/office/drawing/2014/main" val="892396866"/>
                        </a:ext>
                      </a:extLst>
                    </a:gridCol>
                    <a:gridCol w="986151">
                      <a:extLst>
                        <a:ext uri="{9D8B030D-6E8A-4147-A177-3AD203B41FA5}">
                          <a16:colId xmlns:a16="http://schemas.microsoft.com/office/drawing/2014/main" val="1994511951"/>
                        </a:ext>
                      </a:extLst>
                    </a:gridCol>
                    <a:gridCol w="1045921">
                      <a:extLst>
                        <a:ext uri="{9D8B030D-6E8A-4147-A177-3AD203B41FA5}">
                          <a16:colId xmlns:a16="http://schemas.microsoft.com/office/drawing/2014/main" val="1764713203"/>
                        </a:ext>
                      </a:extLst>
                    </a:gridCol>
                    <a:gridCol w="1075803">
                      <a:extLst>
                        <a:ext uri="{9D8B030D-6E8A-4147-A177-3AD203B41FA5}">
                          <a16:colId xmlns:a16="http://schemas.microsoft.com/office/drawing/2014/main" val="2253912237"/>
                        </a:ext>
                      </a:extLst>
                    </a:gridCol>
                    <a:gridCol w="1075803">
                      <a:extLst>
                        <a:ext uri="{9D8B030D-6E8A-4147-A177-3AD203B41FA5}">
                          <a16:colId xmlns:a16="http://schemas.microsoft.com/office/drawing/2014/main" val="1514898112"/>
                        </a:ext>
                      </a:extLst>
                    </a:gridCol>
                    <a:gridCol w="1075803">
                      <a:extLst>
                        <a:ext uri="{9D8B030D-6E8A-4147-A177-3AD203B41FA5}">
                          <a16:colId xmlns:a16="http://schemas.microsoft.com/office/drawing/2014/main" val="177573286"/>
                        </a:ext>
                      </a:extLst>
                    </a:gridCol>
                  </a:tblGrid>
                  <a:tr h="597884">
                    <a:tc rowSpan="2">
                      <a:txBody>
                        <a:bodyPr/>
                        <a:lstStyle/>
                        <a:p>
                          <a:endParaRPr lang="vi-VN"/>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blipFill>
                          <a:blip r:embed="rId4"/>
                          <a:stretch>
                            <a:fillRect l="-717" t="-2030" r="-368459" b="-61929"/>
                          </a:stretch>
                        </a:blipFill>
                      </a:tcPr>
                    </a:tc>
                    <a:tc>
                      <a:txBody>
                        <a:bodyPr/>
                        <a:lstStyle/>
                        <a:p>
                          <a:pPr algn="ctr"/>
                          <a:r>
                            <a:rPr lang="vi-VN" sz="2800" dirty="0"/>
                            <a:t>12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597884">
                    <a:tc vMerge="1">
                      <a:txBody>
                        <a:bodyPr/>
                        <a:lstStyle/>
                        <a:p>
                          <a:pPr algn="ctr"/>
                          <a:endParaRPr lang="vi-VN" sz="2800" dirty="0"/>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endParaRPr lang="vi-VN" sz="2800" dirty="0"/>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mc:Fallback>
      </mc:AlternateContent>
      <p:sp>
        <p:nvSpPr>
          <p:cNvPr id="11" name="TextBox 10">
            <a:extLst>
              <a:ext uri="{FF2B5EF4-FFF2-40B4-BE49-F238E27FC236}">
                <a16:creationId xmlns:a16="http://schemas.microsoft.com/office/drawing/2014/main" id="{24F2E074-5476-4FF3-8266-A4C213BB281E}"/>
              </a:ext>
            </a:extLst>
          </p:cNvPr>
          <p:cNvSpPr txBox="1"/>
          <p:nvPr/>
        </p:nvSpPr>
        <p:spPr>
          <a:xfrm>
            <a:off x="5973948" y="1629876"/>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5</a:t>
            </a:r>
          </a:p>
        </p:txBody>
      </p:sp>
      <p:sp>
        <p:nvSpPr>
          <p:cNvPr id="12" name="TextBox 11">
            <a:extLst>
              <a:ext uri="{FF2B5EF4-FFF2-40B4-BE49-F238E27FC236}">
                <a16:creationId xmlns:a16="http://schemas.microsoft.com/office/drawing/2014/main" id="{773CF678-0A1D-42CF-84FD-554F4285DC8D}"/>
              </a:ext>
            </a:extLst>
          </p:cNvPr>
          <p:cNvSpPr txBox="1"/>
          <p:nvPr/>
        </p:nvSpPr>
        <p:spPr>
          <a:xfrm>
            <a:off x="7012167" y="162489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13" name="TextBox 12">
            <a:extLst>
              <a:ext uri="{FF2B5EF4-FFF2-40B4-BE49-F238E27FC236}">
                <a16:creationId xmlns:a16="http://schemas.microsoft.com/office/drawing/2014/main" id="{2C3C7B28-C896-445A-84AA-9E243132C075}"/>
              </a:ext>
            </a:extLst>
          </p:cNvPr>
          <p:cNvSpPr txBox="1"/>
          <p:nvPr/>
        </p:nvSpPr>
        <p:spPr>
          <a:xfrm>
            <a:off x="8071250" y="161991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4</a:t>
            </a:r>
          </a:p>
        </p:txBody>
      </p:sp>
      <p:sp>
        <p:nvSpPr>
          <p:cNvPr id="14" name="TextBox 13">
            <a:extLst>
              <a:ext uri="{FF2B5EF4-FFF2-40B4-BE49-F238E27FC236}">
                <a16:creationId xmlns:a16="http://schemas.microsoft.com/office/drawing/2014/main" id="{C6CAA9B3-3FB4-4FA5-AA1E-FB539D2A010F}"/>
              </a:ext>
            </a:extLst>
          </p:cNvPr>
          <p:cNvSpPr txBox="1"/>
          <p:nvPr/>
        </p:nvSpPr>
        <p:spPr>
          <a:xfrm>
            <a:off x="9143033" y="161493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pic>
        <p:nvPicPr>
          <p:cNvPr id="15" name="Picture 14">
            <a:extLst>
              <a:ext uri="{FF2B5EF4-FFF2-40B4-BE49-F238E27FC236}">
                <a16:creationId xmlns:a16="http://schemas.microsoft.com/office/drawing/2014/main" id="{1451D7E5-3EA3-4BA5-99EB-7F4F74C06D6E}"/>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5565945" y="3104136"/>
            <a:ext cx="5925250" cy="2876285"/>
          </a:xfrm>
          <a:prstGeom prst="rect">
            <a:avLst/>
          </a:prstGeom>
        </p:spPr>
      </p:pic>
      <p:sp>
        <p:nvSpPr>
          <p:cNvPr id="16" name="Oval 15">
            <a:extLst>
              <a:ext uri="{FF2B5EF4-FFF2-40B4-BE49-F238E27FC236}">
                <a16:creationId xmlns:a16="http://schemas.microsoft.com/office/drawing/2014/main" id="{763D36D8-9B87-4523-8F0C-D7362E3F9013}"/>
              </a:ext>
            </a:extLst>
          </p:cNvPr>
          <p:cNvSpPr/>
          <p:nvPr/>
        </p:nvSpPr>
        <p:spPr>
          <a:xfrm>
            <a:off x="1066564" y="2630223"/>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endParaRPr lang="vi-VN" sz="3200" b="1" dirty="0"/>
          </a:p>
        </p:txBody>
      </p:sp>
      <p:sp>
        <p:nvSpPr>
          <p:cNvPr id="17" name="TextBox 16">
            <a:extLst>
              <a:ext uri="{FF2B5EF4-FFF2-40B4-BE49-F238E27FC236}">
                <a16:creationId xmlns:a16="http://schemas.microsoft.com/office/drawing/2014/main" id="{A88241F6-79CB-4CE8-BFBB-93370766738A}"/>
              </a:ext>
            </a:extLst>
          </p:cNvPr>
          <p:cNvSpPr txBox="1"/>
          <p:nvPr/>
        </p:nvSpPr>
        <p:spPr>
          <a:xfrm>
            <a:off x="1503886" y="2630223"/>
            <a:ext cx="1741182" cy="461665"/>
          </a:xfrm>
          <a:prstGeom prst="rect">
            <a:avLst/>
          </a:prstGeom>
          <a:noFill/>
        </p:spPr>
        <p:txBody>
          <a:bodyPr wrap="none" rtlCol="0">
            <a:spAutoFit/>
          </a:bodyPr>
          <a:lstStyle/>
          <a:p>
            <a:r>
              <a:rPr lang="vi-VN" sz="2400" dirty="0"/>
              <a:t>Tính nhẩm.</a:t>
            </a:r>
          </a:p>
        </p:txBody>
      </p:sp>
      <p:sp>
        <p:nvSpPr>
          <p:cNvPr id="18" name="Rectangle 17">
            <a:extLst>
              <a:ext uri="{FF2B5EF4-FFF2-40B4-BE49-F238E27FC236}">
                <a16:creationId xmlns:a16="http://schemas.microsoft.com/office/drawing/2014/main" id="{271CA17C-597E-4C0C-B26F-D4E80C21FA04}"/>
              </a:ext>
            </a:extLst>
          </p:cNvPr>
          <p:cNvSpPr/>
          <p:nvPr/>
        </p:nvSpPr>
        <p:spPr>
          <a:xfrm>
            <a:off x="917511" y="3401658"/>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47648ED4-5EFF-498A-A31F-833EB09631D0}"/>
                  </a:ext>
                </a:extLst>
              </p:cNvPr>
              <p:cNvSpPr/>
              <p:nvPr/>
            </p:nvSpPr>
            <p:spPr>
              <a:xfrm>
                <a:off x="917510" y="3863323"/>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4 =       </a:t>
                </a:r>
                <a:endParaRPr lang="vi-VN" sz="2400" dirty="0"/>
              </a:p>
            </p:txBody>
          </p:sp>
        </mc:Choice>
        <mc:Fallback xmlns="">
          <p:sp>
            <p:nvSpPr>
              <p:cNvPr id="19" name="Rectangle 18">
                <a:extLst>
                  <a:ext uri="{FF2B5EF4-FFF2-40B4-BE49-F238E27FC236}">
                    <a16:creationId xmlns:a16="http://schemas.microsoft.com/office/drawing/2014/main" id="{47648ED4-5EFF-498A-A31F-833EB09631D0}"/>
                  </a:ext>
                </a:extLst>
              </p:cNvPr>
              <p:cNvSpPr>
                <a:spLocks noRot="1" noChangeAspect="1" noMove="1" noResize="1" noEditPoints="1" noAdjustHandles="1" noChangeArrowheads="1" noChangeShapeType="1" noTextEdit="1"/>
              </p:cNvSpPr>
              <p:nvPr/>
            </p:nvSpPr>
            <p:spPr>
              <a:xfrm>
                <a:off x="917510" y="3863323"/>
                <a:ext cx="1946367" cy="461665"/>
              </a:xfrm>
              <a:prstGeom prst="rect">
                <a:avLst/>
              </a:prstGeom>
              <a:blipFill>
                <a:blip r:embed="rId7"/>
                <a:stretch>
                  <a:fillRect t="-9333" r="-4075" b="-32000"/>
                </a:stretch>
              </a:blipFill>
              <a:effectLst>
                <a:softEdge rad="63500"/>
              </a:effectLst>
            </p:spPr>
            <p:txBody>
              <a:bodyPr/>
              <a:lstStyle/>
              <a:p>
                <a:r>
                  <a:rPr lang="vi-VN">
                    <a:noFill/>
                  </a:rPr>
                  <a:t> </a:t>
                </a:r>
              </a:p>
            </p:txBody>
          </p:sp>
        </mc:Fallback>
      </mc:AlternateContent>
      <p:sp>
        <p:nvSpPr>
          <p:cNvPr id="20" name="Rectangle 19">
            <a:extLst>
              <a:ext uri="{FF2B5EF4-FFF2-40B4-BE49-F238E27FC236}">
                <a16:creationId xmlns:a16="http://schemas.microsoft.com/office/drawing/2014/main" id="{6DB67F95-BDED-4122-B138-80E3B5D82FE2}"/>
              </a:ext>
            </a:extLst>
          </p:cNvPr>
          <p:cNvSpPr/>
          <p:nvPr/>
        </p:nvSpPr>
        <p:spPr>
          <a:xfrm>
            <a:off x="917509" y="4332135"/>
            <a:ext cx="1938351"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8</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1" name="Rectangle 20">
            <a:extLst>
              <a:ext uri="{FF2B5EF4-FFF2-40B4-BE49-F238E27FC236}">
                <a16:creationId xmlns:a16="http://schemas.microsoft.com/office/drawing/2014/main" id="{F59A729F-BCA5-4B0D-8945-8E02A3F5B0FB}"/>
              </a:ext>
            </a:extLst>
          </p:cNvPr>
          <p:cNvSpPr/>
          <p:nvPr/>
        </p:nvSpPr>
        <p:spPr>
          <a:xfrm>
            <a:off x="917508" y="4800947"/>
            <a:ext cx="1939955"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10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A3ECFDCF-03AC-4B5B-9F27-12D1BB584945}"/>
                  </a:ext>
                </a:extLst>
              </p:cNvPr>
              <p:cNvSpPr/>
              <p:nvPr/>
            </p:nvSpPr>
            <p:spPr>
              <a:xfrm>
                <a:off x="917507" y="5269759"/>
                <a:ext cx="1946367" cy="461665"/>
              </a:xfrm>
              <a:prstGeom prst="rect">
                <a:avLst/>
              </a:prstGeom>
              <a:solidFill>
                <a:schemeClr val="accent5">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5 =       </a:t>
                </a:r>
                <a:endParaRPr lang="vi-VN" sz="2400" dirty="0"/>
              </a:p>
            </p:txBody>
          </p:sp>
        </mc:Choice>
        <mc:Fallback xmlns="">
          <p:sp>
            <p:nvSpPr>
              <p:cNvPr id="22" name="Rectangle 21">
                <a:extLst>
                  <a:ext uri="{FF2B5EF4-FFF2-40B4-BE49-F238E27FC236}">
                    <a16:creationId xmlns:a16="http://schemas.microsoft.com/office/drawing/2014/main" id="{A3ECFDCF-03AC-4B5B-9F27-12D1BB584945}"/>
                  </a:ext>
                </a:extLst>
              </p:cNvPr>
              <p:cNvSpPr>
                <a:spLocks noRot="1" noChangeAspect="1" noMove="1" noResize="1" noEditPoints="1" noAdjustHandles="1" noChangeArrowheads="1" noChangeShapeType="1" noTextEdit="1"/>
              </p:cNvSpPr>
              <p:nvPr/>
            </p:nvSpPr>
            <p:spPr>
              <a:xfrm>
                <a:off x="917507" y="5269759"/>
                <a:ext cx="1946367" cy="461665"/>
              </a:xfrm>
              <a:prstGeom prst="rect">
                <a:avLst/>
              </a:prstGeom>
              <a:blipFill>
                <a:blip r:embed="rId8"/>
                <a:stretch>
                  <a:fillRect t="-9211" r="-4075" b="-30263"/>
                </a:stretch>
              </a:blipFill>
              <a:effectLst>
                <a:softEdge rad="63500"/>
              </a:effectLst>
            </p:spPr>
            <p:txBody>
              <a:bodyPr/>
              <a:lstStyle/>
              <a:p>
                <a:r>
                  <a:rPr lang="vi-VN">
                    <a:noFill/>
                  </a:rPr>
                  <a:t> </a:t>
                </a:r>
              </a:p>
            </p:txBody>
          </p:sp>
        </mc:Fallback>
      </mc:AlternateContent>
      <p:sp>
        <p:nvSpPr>
          <p:cNvPr id="23" name="Rectangle 22">
            <a:extLst>
              <a:ext uri="{FF2B5EF4-FFF2-40B4-BE49-F238E27FC236}">
                <a16:creationId xmlns:a16="http://schemas.microsoft.com/office/drawing/2014/main" id="{AE1683FE-46F3-43B5-AE9C-9DF1FBA4AE6F}"/>
              </a:ext>
            </a:extLst>
          </p:cNvPr>
          <p:cNvSpPr/>
          <p:nvPr/>
        </p:nvSpPr>
        <p:spPr>
          <a:xfrm>
            <a:off x="3482339" y="3424293"/>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12</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mc:AlternateContent xmlns:mc="http://schemas.openxmlformats.org/markup-compatibility/2006" xmlns:a14="http://schemas.microsoft.com/office/drawing/2010/main">
        <mc:Choice Requires="a14">
          <p:sp>
            <p:nvSpPr>
              <p:cNvPr id="24" name="Rectangle 23">
                <a:extLst>
                  <a:ext uri="{FF2B5EF4-FFF2-40B4-BE49-F238E27FC236}">
                    <a16:creationId xmlns:a16="http://schemas.microsoft.com/office/drawing/2014/main" id="{67A9E79C-F8D3-4F85-880B-B258BB905196}"/>
                  </a:ext>
                </a:extLst>
              </p:cNvPr>
              <p:cNvSpPr/>
              <p:nvPr/>
            </p:nvSpPr>
            <p:spPr>
              <a:xfrm>
                <a:off x="3482338" y="3893105"/>
                <a:ext cx="1946367"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2 </a:t>
                </a:r>
                <a14:m>
                  <m:oMath xmlns:m="http://schemas.openxmlformats.org/officeDocument/2006/math">
                    <m:r>
                      <a:rPr lang="vi-VN" sz="2400" i="1">
                        <a:solidFill>
                          <a:prstClr val="black"/>
                        </a:solidFill>
                        <a:latin typeface="Cambria Math" panose="02040503050406030204" pitchFamily="18" charset="0"/>
                        <a:ea typeface="Cambria Math" panose="02040503050406030204" pitchFamily="18" charset="0"/>
                      </a:rPr>
                      <m:t>×</m:t>
                    </m:r>
                  </m:oMath>
                </a14:m>
                <a:r>
                  <a:rPr lang="vi-VN" sz="2400" dirty="0">
                    <a:solidFill>
                      <a:prstClr val="black"/>
                    </a:solidFill>
                  </a:rPr>
                  <a:t> 7 =       </a:t>
                </a:r>
                <a:endParaRPr lang="vi-VN" sz="2400" dirty="0"/>
              </a:p>
            </p:txBody>
          </p:sp>
        </mc:Choice>
        <mc:Fallback xmlns="">
          <p:sp>
            <p:nvSpPr>
              <p:cNvPr id="24" name="Rectangle 23">
                <a:extLst>
                  <a:ext uri="{FF2B5EF4-FFF2-40B4-BE49-F238E27FC236}">
                    <a16:creationId xmlns:a16="http://schemas.microsoft.com/office/drawing/2014/main" id="{67A9E79C-F8D3-4F85-880B-B258BB905196}"/>
                  </a:ext>
                </a:extLst>
              </p:cNvPr>
              <p:cNvSpPr>
                <a:spLocks noRot="1" noChangeAspect="1" noMove="1" noResize="1" noEditPoints="1" noAdjustHandles="1" noChangeArrowheads="1" noChangeShapeType="1" noTextEdit="1"/>
              </p:cNvSpPr>
              <p:nvPr/>
            </p:nvSpPr>
            <p:spPr>
              <a:xfrm>
                <a:off x="3482338" y="3893105"/>
                <a:ext cx="1946367" cy="461665"/>
              </a:xfrm>
              <a:prstGeom prst="rect">
                <a:avLst/>
              </a:prstGeom>
              <a:blipFill>
                <a:blip r:embed="rId9"/>
                <a:stretch>
                  <a:fillRect t="-9333" r="-4063" b="-32000"/>
                </a:stretch>
              </a:blipFill>
              <a:effectLst>
                <a:softEdge rad="63500"/>
              </a:effectLst>
            </p:spPr>
            <p:txBody>
              <a:bodyPr/>
              <a:lstStyle/>
              <a:p>
                <a:r>
                  <a:rPr lang="vi-VN">
                    <a:noFill/>
                  </a:rPr>
                  <a:t> </a:t>
                </a:r>
              </a:p>
            </p:txBody>
          </p:sp>
        </mc:Fallback>
      </mc:AlternateContent>
      <p:sp>
        <p:nvSpPr>
          <p:cNvPr id="25" name="Rectangle 24">
            <a:extLst>
              <a:ext uri="{FF2B5EF4-FFF2-40B4-BE49-F238E27FC236}">
                <a16:creationId xmlns:a16="http://schemas.microsoft.com/office/drawing/2014/main" id="{34D2BDCF-69AD-4C8B-84E4-AF74DAEB7C0E}"/>
              </a:ext>
            </a:extLst>
          </p:cNvPr>
          <p:cNvSpPr/>
          <p:nvPr/>
        </p:nvSpPr>
        <p:spPr>
          <a:xfrm>
            <a:off x="3482337" y="4361917"/>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14</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6" name="Rectangle 25">
            <a:extLst>
              <a:ext uri="{FF2B5EF4-FFF2-40B4-BE49-F238E27FC236}">
                <a16:creationId xmlns:a16="http://schemas.microsoft.com/office/drawing/2014/main" id="{A0FCE657-9F7C-4E06-A4D7-C44A96A7843E}"/>
              </a:ext>
            </a:extLst>
          </p:cNvPr>
          <p:cNvSpPr/>
          <p:nvPr/>
        </p:nvSpPr>
        <p:spPr>
          <a:xfrm>
            <a:off x="3482336" y="4830729"/>
            <a:ext cx="1939955"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20</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7" name="Rectangle 26">
            <a:extLst>
              <a:ext uri="{FF2B5EF4-FFF2-40B4-BE49-F238E27FC236}">
                <a16:creationId xmlns:a16="http://schemas.microsoft.com/office/drawing/2014/main" id="{98B5BDB1-DF9F-4821-A79E-8782CA3A468A}"/>
              </a:ext>
            </a:extLst>
          </p:cNvPr>
          <p:cNvSpPr/>
          <p:nvPr/>
        </p:nvSpPr>
        <p:spPr>
          <a:xfrm>
            <a:off x="3482335" y="5299541"/>
            <a:ext cx="1938351" cy="461665"/>
          </a:xfrm>
          <a:prstGeom prst="rect">
            <a:avLst/>
          </a:prstGeom>
          <a:solidFill>
            <a:schemeClr val="accent6">
              <a:lumMod val="40000"/>
              <a:lumOff val="60000"/>
            </a:schemeClr>
          </a:solidFill>
          <a:effectLst>
            <a:softEdge rad="63500"/>
          </a:effectLst>
        </p:spPr>
        <p:txBody>
          <a:bodyPr wrap="none">
            <a:spAutoFit/>
          </a:bodyPr>
          <a:lstStyle/>
          <a:p>
            <a:r>
              <a:rPr lang="vi-VN" sz="2400" dirty="0">
                <a:solidFill>
                  <a:prstClr val="black"/>
                </a:solidFill>
              </a:rPr>
              <a:t>  6</a:t>
            </a:r>
            <a:r>
              <a:rPr lang="vi-VN" sz="2000" dirty="0">
                <a:solidFill>
                  <a:prstClr val="black"/>
                </a:solidFill>
              </a:rPr>
              <a:t>  </a:t>
            </a:r>
            <a:r>
              <a:rPr lang="vi-VN" sz="2400" dirty="0">
                <a:solidFill>
                  <a:prstClr val="black"/>
                </a:solidFill>
              </a:rPr>
              <a:t>: </a:t>
            </a:r>
            <a:r>
              <a:rPr lang="vi-VN" sz="2000" dirty="0">
                <a:solidFill>
                  <a:prstClr val="black"/>
                </a:solidFill>
              </a:rPr>
              <a:t> </a:t>
            </a:r>
            <a:r>
              <a:rPr lang="vi-VN" sz="2400" dirty="0">
                <a:solidFill>
                  <a:prstClr val="black"/>
                </a:solidFill>
              </a:rPr>
              <a:t>2 =       </a:t>
            </a:r>
            <a:endParaRPr lang="vi-VN" sz="2400" dirty="0"/>
          </a:p>
        </p:txBody>
      </p:sp>
      <p:sp>
        <p:nvSpPr>
          <p:cNvPr id="28" name="TextBox 27">
            <a:extLst>
              <a:ext uri="{FF2B5EF4-FFF2-40B4-BE49-F238E27FC236}">
                <a16:creationId xmlns:a16="http://schemas.microsoft.com/office/drawing/2014/main" id="{F577F690-914C-4443-BF30-BBA1EFE0EC8B}"/>
              </a:ext>
            </a:extLst>
          </p:cNvPr>
          <p:cNvSpPr txBox="1"/>
          <p:nvPr/>
        </p:nvSpPr>
        <p:spPr>
          <a:xfrm>
            <a:off x="2333397" y="3370881"/>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2</a:t>
            </a:r>
          </a:p>
        </p:txBody>
      </p:sp>
      <p:sp>
        <p:nvSpPr>
          <p:cNvPr id="29" name="TextBox 28">
            <a:extLst>
              <a:ext uri="{FF2B5EF4-FFF2-40B4-BE49-F238E27FC236}">
                <a16:creationId xmlns:a16="http://schemas.microsoft.com/office/drawing/2014/main" id="{B734F8A7-294B-4349-9E55-A4F93411CE01}"/>
              </a:ext>
            </a:extLst>
          </p:cNvPr>
          <p:cNvSpPr txBox="1"/>
          <p:nvPr/>
        </p:nvSpPr>
        <p:spPr>
          <a:xfrm>
            <a:off x="2333396" y="3832370"/>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8</a:t>
            </a:r>
          </a:p>
        </p:txBody>
      </p:sp>
      <p:sp>
        <p:nvSpPr>
          <p:cNvPr id="30" name="TextBox 29">
            <a:extLst>
              <a:ext uri="{FF2B5EF4-FFF2-40B4-BE49-F238E27FC236}">
                <a16:creationId xmlns:a16="http://schemas.microsoft.com/office/drawing/2014/main" id="{0A868598-127A-454D-828C-3EC2CAB7CFDF}"/>
              </a:ext>
            </a:extLst>
          </p:cNvPr>
          <p:cNvSpPr txBox="1"/>
          <p:nvPr/>
        </p:nvSpPr>
        <p:spPr>
          <a:xfrm>
            <a:off x="2333395" y="4280669"/>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4</a:t>
            </a:r>
          </a:p>
        </p:txBody>
      </p:sp>
      <p:sp>
        <p:nvSpPr>
          <p:cNvPr id="31" name="TextBox 30">
            <a:extLst>
              <a:ext uri="{FF2B5EF4-FFF2-40B4-BE49-F238E27FC236}">
                <a16:creationId xmlns:a16="http://schemas.microsoft.com/office/drawing/2014/main" id="{C459B933-11B5-453C-8E9E-74D8E7838F53}"/>
              </a:ext>
            </a:extLst>
          </p:cNvPr>
          <p:cNvSpPr txBox="1"/>
          <p:nvPr/>
        </p:nvSpPr>
        <p:spPr>
          <a:xfrm>
            <a:off x="2333394" y="477390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5</a:t>
            </a:r>
          </a:p>
        </p:txBody>
      </p:sp>
      <p:sp>
        <p:nvSpPr>
          <p:cNvPr id="32" name="TextBox 31">
            <a:extLst>
              <a:ext uri="{FF2B5EF4-FFF2-40B4-BE49-F238E27FC236}">
                <a16:creationId xmlns:a16="http://schemas.microsoft.com/office/drawing/2014/main" id="{F7C1DAAB-1F69-4633-AA79-3E9498D23964}"/>
              </a:ext>
            </a:extLst>
          </p:cNvPr>
          <p:cNvSpPr txBox="1"/>
          <p:nvPr/>
        </p:nvSpPr>
        <p:spPr>
          <a:xfrm>
            <a:off x="2233205" y="5229047"/>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3" name="TextBox 32">
            <a:extLst>
              <a:ext uri="{FF2B5EF4-FFF2-40B4-BE49-F238E27FC236}">
                <a16:creationId xmlns:a16="http://schemas.microsoft.com/office/drawing/2014/main" id="{F58C26DC-65E5-40D7-B0C7-C1B177A57174}"/>
              </a:ext>
            </a:extLst>
          </p:cNvPr>
          <p:cNvSpPr txBox="1"/>
          <p:nvPr/>
        </p:nvSpPr>
        <p:spPr>
          <a:xfrm>
            <a:off x="4898225" y="3401658"/>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6</a:t>
            </a:r>
          </a:p>
        </p:txBody>
      </p:sp>
      <p:sp>
        <p:nvSpPr>
          <p:cNvPr id="34" name="TextBox 33">
            <a:extLst>
              <a:ext uri="{FF2B5EF4-FFF2-40B4-BE49-F238E27FC236}">
                <a16:creationId xmlns:a16="http://schemas.microsoft.com/office/drawing/2014/main" id="{A36B0622-2695-4D99-A450-B74A80B93B9B}"/>
              </a:ext>
            </a:extLst>
          </p:cNvPr>
          <p:cNvSpPr txBox="1"/>
          <p:nvPr/>
        </p:nvSpPr>
        <p:spPr>
          <a:xfrm>
            <a:off x="4798040" y="3841746"/>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14</a:t>
            </a:r>
          </a:p>
        </p:txBody>
      </p:sp>
      <p:sp>
        <p:nvSpPr>
          <p:cNvPr id="35" name="TextBox 34">
            <a:extLst>
              <a:ext uri="{FF2B5EF4-FFF2-40B4-BE49-F238E27FC236}">
                <a16:creationId xmlns:a16="http://schemas.microsoft.com/office/drawing/2014/main" id="{37FD9452-0015-4441-A168-9AF156110B8C}"/>
              </a:ext>
            </a:extLst>
          </p:cNvPr>
          <p:cNvSpPr txBox="1"/>
          <p:nvPr/>
        </p:nvSpPr>
        <p:spPr>
          <a:xfrm>
            <a:off x="4898227" y="4334985"/>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7</a:t>
            </a:r>
          </a:p>
        </p:txBody>
      </p:sp>
      <p:sp>
        <p:nvSpPr>
          <p:cNvPr id="36" name="TextBox 35">
            <a:extLst>
              <a:ext uri="{FF2B5EF4-FFF2-40B4-BE49-F238E27FC236}">
                <a16:creationId xmlns:a16="http://schemas.microsoft.com/office/drawing/2014/main" id="{2FCB7F9C-CFFD-4D55-9B54-0E7800D0B5DF}"/>
              </a:ext>
            </a:extLst>
          </p:cNvPr>
          <p:cNvSpPr txBox="1"/>
          <p:nvPr/>
        </p:nvSpPr>
        <p:spPr>
          <a:xfrm>
            <a:off x="4798038" y="4790124"/>
            <a:ext cx="585418"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10</a:t>
            </a:r>
          </a:p>
        </p:txBody>
      </p:sp>
      <p:sp>
        <p:nvSpPr>
          <p:cNvPr id="37" name="TextBox 36">
            <a:extLst>
              <a:ext uri="{FF2B5EF4-FFF2-40B4-BE49-F238E27FC236}">
                <a16:creationId xmlns:a16="http://schemas.microsoft.com/office/drawing/2014/main" id="{B1B5E2C6-3B10-4D1D-9CC5-762DB92FDFD3}"/>
              </a:ext>
            </a:extLst>
          </p:cNvPr>
          <p:cNvSpPr txBox="1"/>
          <p:nvPr/>
        </p:nvSpPr>
        <p:spPr>
          <a:xfrm>
            <a:off x="4898225" y="5277013"/>
            <a:ext cx="385042" cy="523220"/>
          </a:xfrm>
          <a:prstGeom prst="rect">
            <a:avLst/>
          </a:prstGeom>
          <a:solidFill>
            <a:schemeClr val="bg1"/>
          </a:solidFill>
          <a:effectLst>
            <a:softEdge rad="63500"/>
          </a:effectLst>
        </p:spPr>
        <p:txBody>
          <a:bodyPr wrap="none" rtlCol="0">
            <a:spAutoFit/>
          </a:bodyPr>
          <a:lstStyle/>
          <a:p>
            <a:pPr algn="ctr"/>
            <a:r>
              <a:rPr lang="vi-VN" sz="2800" b="1" dirty="0">
                <a:solidFill>
                  <a:srgbClr val="FF0000"/>
                </a:solidFill>
              </a:rPr>
              <a:t>3</a:t>
            </a:r>
          </a:p>
        </p:txBody>
      </p:sp>
    </p:spTree>
    <p:extLst>
      <p:ext uri="{BB962C8B-B14F-4D97-AF65-F5344CB8AC3E}">
        <p14:creationId xmlns:p14="http://schemas.microsoft.com/office/powerpoint/2010/main" val="1890651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500" fill="hold"/>
                                        <p:tgtEl>
                                          <p:spTgt spid="12"/>
                                        </p:tgtEl>
                                        <p:attrNameLst>
                                          <p:attrName>ppt_w</p:attrName>
                                        </p:attrNameLst>
                                      </p:cBhvr>
                                      <p:tavLst>
                                        <p:tav tm="0">
                                          <p:val>
                                            <p:fltVal val="0"/>
                                          </p:val>
                                        </p:tav>
                                        <p:tav tm="100000">
                                          <p:val>
                                            <p:strVal val="#ppt_w"/>
                                          </p:val>
                                        </p:tav>
                                      </p:tavLst>
                                    </p:anim>
                                    <p:anim calcmode="lin" valueType="num">
                                      <p:cBhvr>
                                        <p:cTn id="28" dur="500" fill="hold"/>
                                        <p:tgtEl>
                                          <p:spTgt spid="12"/>
                                        </p:tgtEl>
                                        <p:attrNameLst>
                                          <p:attrName>ppt_h</p:attrName>
                                        </p:attrNameLst>
                                      </p:cBhvr>
                                      <p:tavLst>
                                        <p:tav tm="0">
                                          <p:val>
                                            <p:fltVal val="0"/>
                                          </p:val>
                                        </p:tav>
                                        <p:tav tm="100000">
                                          <p:val>
                                            <p:strVal val="#ppt_h"/>
                                          </p:val>
                                        </p:tav>
                                      </p:tavLst>
                                    </p:anim>
                                    <p:animEffect transition="in" filter="fade">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animEffect transition="in" filter="fade">
                                      <p:cBhvr>
                                        <p:cTn id="43" dur="500"/>
                                        <p:tgtEl>
                                          <p:spTgt spid="14"/>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barn(inVertical)">
                                      <p:cBhvr>
                                        <p:cTn id="60" dur="500"/>
                                        <p:tgtEl>
                                          <p:spTgt spid="1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barn(inVertical)">
                                      <p:cBhvr>
                                        <p:cTn id="63" dur="500"/>
                                        <p:tgtEl>
                                          <p:spTgt spid="19"/>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0"/>
                                        </p:tgtEl>
                                        <p:attrNameLst>
                                          <p:attrName>style.visibility</p:attrName>
                                        </p:attrNameLst>
                                      </p:cBhvr>
                                      <p:to>
                                        <p:strVal val="visible"/>
                                      </p:to>
                                    </p:set>
                                    <p:animEffect transition="in" filter="barn(inVertical)">
                                      <p:cBhvr>
                                        <p:cTn id="66" dur="500"/>
                                        <p:tgtEl>
                                          <p:spTgt spid="20"/>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barn(inVertical)">
                                      <p:cBhvr>
                                        <p:cTn id="69" dur="500"/>
                                        <p:tgtEl>
                                          <p:spTgt spid="21"/>
                                        </p:tgtEl>
                                      </p:cBhvr>
                                    </p:animEffect>
                                  </p:childTnLst>
                                </p:cTn>
                              </p:par>
                              <p:par>
                                <p:cTn id="70" presetID="16" presetClass="entr" presetSubtype="21" fill="hold" grpId="0" nodeType="with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barn(inVertical)">
                                      <p:cBhvr>
                                        <p:cTn id="72" dur="500"/>
                                        <p:tgtEl>
                                          <p:spTgt spid="22"/>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3"/>
                                        </p:tgtEl>
                                        <p:attrNameLst>
                                          <p:attrName>style.visibility</p:attrName>
                                        </p:attrNameLst>
                                      </p:cBhvr>
                                      <p:to>
                                        <p:strVal val="visible"/>
                                      </p:to>
                                    </p:set>
                                    <p:animEffect transition="in" filter="barn(inVertical)">
                                      <p:cBhvr>
                                        <p:cTn id="75" dur="500"/>
                                        <p:tgtEl>
                                          <p:spTgt spid="23"/>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barn(inVertical)">
                                      <p:cBhvr>
                                        <p:cTn id="78" dur="500"/>
                                        <p:tgtEl>
                                          <p:spTgt spid="2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Effect transition="in" filter="barn(inVertical)">
                                      <p:cBhvr>
                                        <p:cTn id="81" dur="500"/>
                                        <p:tgtEl>
                                          <p:spTgt spid="25"/>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barn(inVertical)">
                                      <p:cBhvr>
                                        <p:cTn id="84" dur="500"/>
                                        <p:tgtEl>
                                          <p:spTgt spid="26"/>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barn(inVertical)">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 calcmode="lin" valueType="num">
                                      <p:cBhvr>
                                        <p:cTn id="92" dur="500" fill="hold"/>
                                        <p:tgtEl>
                                          <p:spTgt spid="28"/>
                                        </p:tgtEl>
                                        <p:attrNameLst>
                                          <p:attrName>ppt_w</p:attrName>
                                        </p:attrNameLst>
                                      </p:cBhvr>
                                      <p:tavLst>
                                        <p:tav tm="0">
                                          <p:val>
                                            <p:fltVal val="0"/>
                                          </p:val>
                                        </p:tav>
                                        <p:tav tm="100000">
                                          <p:val>
                                            <p:strVal val="#ppt_w"/>
                                          </p:val>
                                        </p:tav>
                                      </p:tavLst>
                                    </p:anim>
                                    <p:anim calcmode="lin" valueType="num">
                                      <p:cBhvr>
                                        <p:cTn id="93" dur="500" fill="hold"/>
                                        <p:tgtEl>
                                          <p:spTgt spid="28"/>
                                        </p:tgtEl>
                                        <p:attrNameLst>
                                          <p:attrName>ppt_h</p:attrName>
                                        </p:attrNameLst>
                                      </p:cBhvr>
                                      <p:tavLst>
                                        <p:tav tm="0">
                                          <p:val>
                                            <p:fltVal val="0"/>
                                          </p:val>
                                        </p:tav>
                                        <p:tav tm="100000">
                                          <p:val>
                                            <p:strVal val="#ppt_h"/>
                                          </p:val>
                                        </p:tav>
                                      </p:tavLst>
                                    </p:anim>
                                    <p:animEffect transition="in" filter="fade">
                                      <p:cBhvr>
                                        <p:cTn id="94" dur="500"/>
                                        <p:tgtEl>
                                          <p:spTgt spid="28"/>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9"/>
                                        </p:tgtEl>
                                        <p:attrNameLst>
                                          <p:attrName>style.visibility</p:attrName>
                                        </p:attrNameLst>
                                      </p:cBhvr>
                                      <p:to>
                                        <p:strVal val="visible"/>
                                      </p:to>
                                    </p:set>
                                    <p:anim calcmode="lin" valueType="num">
                                      <p:cBhvr>
                                        <p:cTn id="99" dur="500" fill="hold"/>
                                        <p:tgtEl>
                                          <p:spTgt spid="29"/>
                                        </p:tgtEl>
                                        <p:attrNameLst>
                                          <p:attrName>ppt_w</p:attrName>
                                        </p:attrNameLst>
                                      </p:cBhvr>
                                      <p:tavLst>
                                        <p:tav tm="0">
                                          <p:val>
                                            <p:fltVal val="0"/>
                                          </p:val>
                                        </p:tav>
                                        <p:tav tm="100000">
                                          <p:val>
                                            <p:strVal val="#ppt_w"/>
                                          </p:val>
                                        </p:tav>
                                      </p:tavLst>
                                    </p:anim>
                                    <p:anim calcmode="lin" valueType="num">
                                      <p:cBhvr>
                                        <p:cTn id="100" dur="500" fill="hold"/>
                                        <p:tgtEl>
                                          <p:spTgt spid="29"/>
                                        </p:tgtEl>
                                        <p:attrNameLst>
                                          <p:attrName>ppt_h</p:attrName>
                                        </p:attrNameLst>
                                      </p:cBhvr>
                                      <p:tavLst>
                                        <p:tav tm="0">
                                          <p:val>
                                            <p:fltVal val="0"/>
                                          </p:val>
                                        </p:tav>
                                        <p:tav tm="100000">
                                          <p:val>
                                            <p:strVal val="#ppt_h"/>
                                          </p:val>
                                        </p:tav>
                                      </p:tavLst>
                                    </p:anim>
                                    <p:animEffect transition="in" filter="fade">
                                      <p:cBhvr>
                                        <p:cTn id="101" dur="500"/>
                                        <p:tgtEl>
                                          <p:spTgt spid="29"/>
                                        </p:tgtEl>
                                      </p:cBhvr>
                                    </p:animEffect>
                                  </p:childTnLst>
                                </p:cTn>
                              </p:par>
                            </p:childTnLst>
                          </p:cTn>
                        </p:par>
                      </p:childTnLst>
                    </p:cTn>
                  </p:par>
                  <p:par>
                    <p:cTn id="102" fill="hold">
                      <p:stCondLst>
                        <p:cond delay="indefinite"/>
                      </p:stCondLst>
                      <p:childTnLst>
                        <p:par>
                          <p:cTn id="103" fill="hold">
                            <p:stCondLst>
                              <p:cond delay="0"/>
                            </p:stCondLst>
                            <p:childTnLst>
                              <p:par>
                                <p:cTn id="104" presetID="53" presetClass="entr" presetSubtype="16" fill="hold" grpId="0" nodeType="clickEffect">
                                  <p:stCondLst>
                                    <p:cond delay="0"/>
                                  </p:stCondLst>
                                  <p:childTnLst>
                                    <p:set>
                                      <p:cBhvr>
                                        <p:cTn id="105" dur="1" fill="hold">
                                          <p:stCondLst>
                                            <p:cond delay="0"/>
                                          </p:stCondLst>
                                        </p:cTn>
                                        <p:tgtEl>
                                          <p:spTgt spid="30"/>
                                        </p:tgtEl>
                                        <p:attrNameLst>
                                          <p:attrName>style.visibility</p:attrName>
                                        </p:attrNameLst>
                                      </p:cBhvr>
                                      <p:to>
                                        <p:strVal val="visible"/>
                                      </p:to>
                                    </p:set>
                                    <p:anim calcmode="lin" valueType="num">
                                      <p:cBhvr>
                                        <p:cTn id="106" dur="500" fill="hold"/>
                                        <p:tgtEl>
                                          <p:spTgt spid="30"/>
                                        </p:tgtEl>
                                        <p:attrNameLst>
                                          <p:attrName>ppt_w</p:attrName>
                                        </p:attrNameLst>
                                      </p:cBhvr>
                                      <p:tavLst>
                                        <p:tav tm="0">
                                          <p:val>
                                            <p:fltVal val="0"/>
                                          </p:val>
                                        </p:tav>
                                        <p:tav tm="100000">
                                          <p:val>
                                            <p:strVal val="#ppt_w"/>
                                          </p:val>
                                        </p:tav>
                                      </p:tavLst>
                                    </p:anim>
                                    <p:anim calcmode="lin" valueType="num">
                                      <p:cBhvr>
                                        <p:cTn id="107" dur="500" fill="hold"/>
                                        <p:tgtEl>
                                          <p:spTgt spid="30"/>
                                        </p:tgtEl>
                                        <p:attrNameLst>
                                          <p:attrName>ppt_h</p:attrName>
                                        </p:attrNameLst>
                                      </p:cBhvr>
                                      <p:tavLst>
                                        <p:tav tm="0">
                                          <p:val>
                                            <p:fltVal val="0"/>
                                          </p:val>
                                        </p:tav>
                                        <p:tav tm="100000">
                                          <p:val>
                                            <p:strVal val="#ppt_h"/>
                                          </p:val>
                                        </p:tav>
                                      </p:tavLst>
                                    </p:anim>
                                    <p:animEffect transition="in" filter="fade">
                                      <p:cBhvr>
                                        <p:cTn id="108" dur="500"/>
                                        <p:tgtEl>
                                          <p:spTgt spid="30"/>
                                        </p:tgtEl>
                                      </p:cBhvr>
                                    </p:animEffect>
                                  </p:childTnLst>
                                </p:cTn>
                              </p:par>
                            </p:childTnLst>
                          </p:cTn>
                        </p:par>
                      </p:childTnLst>
                    </p:cTn>
                  </p:par>
                  <p:par>
                    <p:cTn id="109" fill="hold">
                      <p:stCondLst>
                        <p:cond delay="indefinite"/>
                      </p:stCondLst>
                      <p:childTnLst>
                        <p:par>
                          <p:cTn id="110" fill="hold">
                            <p:stCondLst>
                              <p:cond delay="0"/>
                            </p:stCondLst>
                            <p:childTnLst>
                              <p:par>
                                <p:cTn id="111" presetID="53" presetClass="entr" presetSubtype="16" fill="hold" grpId="0" nodeType="click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childTnLst>
                                </p:cTn>
                              </p:par>
                            </p:childTnLst>
                          </p:cTn>
                        </p:par>
                      </p:childTnLst>
                    </p:cTn>
                  </p:par>
                  <p:par>
                    <p:cTn id="116" fill="hold">
                      <p:stCondLst>
                        <p:cond delay="indefinite"/>
                      </p:stCondLst>
                      <p:childTnLst>
                        <p:par>
                          <p:cTn id="117" fill="hold">
                            <p:stCondLst>
                              <p:cond delay="0"/>
                            </p:stCondLst>
                            <p:childTnLst>
                              <p:par>
                                <p:cTn id="118" presetID="53" presetClass="entr" presetSubtype="16" fill="hold" grpId="0" nodeType="click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fill="hold"/>
                                        <p:tgtEl>
                                          <p:spTgt spid="33"/>
                                        </p:tgtEl>
                                        <p:attrNameLst>
                                          <p:attrName>ppt_w</p:attrName>
                                        </p:attrNameLst>
                                      </p:cBhvr>
                                      <p:tavLst>
                                        <p:tav tm="0">
                                          <p:val>
                                            <p:fltVal val="0"/>
                                          </p:val>
                                        </p:tav>
                                        <p:tav tm="100000">
                                          <p:val>
                                            <p:strVal val="#ppt_w"/>
                                          </p:val>
                                        </p:tav>
                                      </p:tavLst>
                                    </p:anim>
                                    <p:anim calcmode="lin" valueType="num">
                                      <p:cBhvr>
                                        <p:cTn id="128" dur="500" fill="hold"/>
                                        <p:tgtEl>
                                          <p:spTgt spid="33"/>
                                        </p:tgtEl>
                                        <p:attrNameLst>
                                          <p:attrName>ppt_h</p:attrName>
                                        </p:attrNameLst>
                                      </p:cBhvr>
                                      <p:tavLst>
                                        <p:tav tm="0">
                                          <p:val>
                                            <p:fltVal val="0"/>
                                          </p:val>
                                        </p:tav>
                                        <p:tav tm="100000">
                                          <p:val>
                                            <p:strVal val="#ppt_h"/>
                                          </p:val>
                                        </p:tav>
                                      </p:tavLst>
                                    </p:anim>
                                    <p:animEffect transition="in" filter="fade">
                                      <p:cBhvr>
                                        <p:cTn id="129" dur="500"/>
                                        <p:tgtEl>
                                          <p:spTgt spid="33"/>
                                        </p:tgtEl>
                                      </p:cBhvr>
                                    </p:animEffect>
                                  </p:childTnLst>
                                </p:cTn>
                              </p:par>
                            </p:childTnLst>
                          </p:cTn>
                        </p:par>
                      </p:childTnLst>
                    </p:cTn>
                  </p:par>
                  <p:par>
                    <p:cTn id="130" fill="hold">
                      <p:stCondLst>
                        <p:cond delay="indefinite"/>
                      </p:stCondLst>
                      <p:childTnLst>
                        <p:par>
                          <p:cTn id="131" fill="hold">
                            <p:stCondLst>
                              <p:cond delay="0"/>
                            </p:stCondLst>
                            <p:childTnLst>
                              <p:par>
                                <p:cTn id="132" presetID="53" presetClass="entr" presetSubtype="16" fill="hold" grpId="0" nodeType="clickEffect">
                                  <p:stCondLst>
                                    <p:cond delay="0"/>
                                  </p:stCondLst>
                                  <p:childTnLst>
                                    <p:set>
                                      <p:cBhvr>
                                        <p:cTn id="133" dur="1" fill="hold">
                                          <p:stCondLst>
                                            <p:cond delay="0"/>
                                          </p:stCondLst>
                                        </p:cTn>
                                        <p:tgtEl>
                                          <p:spTgt spid="34"/>
                                        </p:tgtEl>
                                        <p:attrNameLst>
                                          <p:attrName>style.visibility</p:attrName>
                                        </p:attrNameLst>
                                      </p:cBhvr>
                                      <p:to>
                                        <p:strVal val="visible"/>
                                      </p:to>
                                    </p:set>
                                    <p:anim calcmode="lin" valueType="num">
                                      <p:cBhvr>
                                        <p:cTn id="134" dur="500" fill="hold"/>
                                        <p:tgtEl>
                                          <p:spTgt spid="34"/>
                                        </p:tgtEl>
                                        <p:attrNameLst>
                                          <p:attrName>ppt_w</p:attrName>
                                        </p:attrNameLst>
                                      </p:cBhvr>
                                      <p:tavLst>
                                        <p:tav tm="0">
                                          <p:val>
                                            <p:fltVal val="0"/>
                                          </p:val>
                                        </p:tav>
                                        <p:tav tm="100000">
                                          <p:val>
                                            <p:strVal val="#ppt_w"/>
                                          </p:val>
                                        </p:tav>
                                      </p:tavLst>
                                    </p:anim>
                                    <p:anim calcmode="lin" valueType="num">
                                      <p:cBhvr>
                                        <p:cTn id="135" dur="500" fill="hold"/>
                                        <p:tgtEl>
                                          <p:spTgt spid="34"/>
                                        </p:tgtEl>
                                        <p:attrNameLst>
                                          <p:attrName>ppt_h</p:attrName>
                                        </p:attrNameLst>
                                      </p:cBhvr>
                                      <p:tavLst>
                                        <p:tav tm="0">
                                          <p:val>
                                            <p:fltVal val="0"/>
                                          </p:val>
                                        </p:tav>
                                        <p:tav tm="100000">
                                          <p:val>
                                            <p:strVal val="#ppt_h"/>
                                          </p:val>
                                        </p:tav>
                                      </p:tavLst>
                                    </p:anim>
                                    <p:animEffect transition="in" filter="fade">
                                      <p:cBhvr>
                                        <p:cTn id="136" dur="500"/>
                                        <p:tgtEl>
                                          <p:spTgt spid="34"/>
                                        </p:tgtEl>
                                      </p:cBhvr>
                                    </p:animEffect>
                                  </p:childTnLst>
                                </p:cTn>
                              </p:par>
                            </p:childTnLst>
                          </p:cTn>
                        </p:par>
                      </p:childTnLst>
                    </p:cTn>
                  </p:par>
                  <p:par>
                    <p:cTn id="137" fill="hold">
                      <p:stCondLst>
                        <p:cond delay="indefinite"/>
                      </p:stCondLst>
                      <p:childTnLst>
                        <p:par>
                          <p:cTn id="138" fill="hold">
                            <p:stCondLst>
                              <p:cond delay="0"/>
                            </p:stCondLst>
                            <p:childTnLst>
                              <p:par>
                                <p:cTn id="139" presetID="53" presetClass="entr" presetSubtype="16" fill="hold" grpId="0" nodeType="clickEffect">
                                  <p:stCondLst>
                                    <p:cond delay="0"/>
                                  </p:stCondLst>
                                  <p:childTnLst>
                                    <p:set>
                                      <p:cBhvr>
                                        <p:cTn id="140" dur="1" fill="hold">
                                          <p:stCondLst>
                                            <p:cond delay="0"/>
                                          </p:stCondLst>
                                        </p:cTn>
                                        <p:tgtEl>
                                          <p:spTgt spid="35"/>
                                        </p:tgtEl>
                                        <p:attrNameLst>
                                          <p:attrName>style.visibility</p:attrName>
                                        </p:attrNameLst>
                                      </p:cBhvr>
                                      <p:to>
                                        <p:strVal val="visible"/>
                                      </p:to>
                                    </p:set>
                                    <p:anim calcmode="lin" valueType="num">
                                      <p:cBhvr>
                                        <p:cTn id="141" dur="500" fill="hold"/>
                                        <p:tgtEl>
                                          <p:spTgt spid="35"/>
                                        </p:tgtEl>
                                        <p:attrNameLst>
                                          <p:attrName>ppt_w</p:attrName>
                                        </p:attrNameLst>
                                      </p:cBhvr>
                                      <p:tavLst>
                                        <p:tav tm="0">
                                          <p:val>
                                            <p:fltVal val="0"/>
                                          </p:val>
                                        </p:tav>
                                        <p:tav tm="100000">
                                          <p:val>
                                            <p:strVal val="#ppt_w"/>
                                          </p:val>
                                        </p:tav>
                                      </p:tavLst>
                                    </p:anim>
                                    <p:anim calcmode="lin" valueType="num">
                                      <p:cBhvr>
                                        <p:cTn id="142" dur="500" fill="hold"/>
                                        <p:tgtEl>
                                          <p:spTgt spid="35"/>
                                        </p:tgtEl>
                                        <p:attrNameLst>
                                          <p:attrName>ppt_h</p:attrName>
                                        </p:attrNameLst>
                                      </p:cBhvr>
                                      <p:tavLst>
                                        <p:tav tm="0">
                                          <p:val>
                                            <p:fltVal val="0"/>
                                          </p:val>
                                        </p:tav>
                                        <p:tav tm="100000">
                                          <p:val>
                                            <p:strVal val="#ppt_h"/>
                                          </p:val>
                                        </p:tav>
                                      </p:tavLst>
                                    </p:anim>
                                    <p:animEffect transition="in" filter="fade">
                                      <p:cBhvr>
                                        <p:cTn id="143" dur="500"/>
                                        <p:tgtEl>
                                          <p:spTgt spid="35"/>
                                        </p:tgtEl>
                                      </p:cBhvr>
                                    </p:animEffect>
                                  </p:childTnLst>
                                </p:cTn>
                              </p:par>
                            </p:childTnLst>
                          </p:cTn>
                        </p:par>
                      </p:childTnLst>
                    </p:cTn>
                  </p:par>
                  <p:par>
                    <p:cTn id="144" fill="hold">
                      <p:stCondLst>
                        <p:cond delay="indefinite"/>
                      </p:stCondLst>
                      <p:childTnLst>
                        <p:par>
                          <p:cTn id="145" fill="hold">
                            <p:stCondLst>
                              <p:cond delay="0"/>
                            </p:stCondLst>
                            <p:childTnLst>
                              <p:par>
                                <p:cTn id="146" presetID="53" presetClass="entr" presetSubtype="16" fill="hold" grpId="0" nodeType="clickEffect">
                                  <p:stCondLst>
                                    <p:cond delay="0"/>
                                  </p:stCondLst>
                                  <p:childTnLst>
                                    <p:set>
                                      <p:cBhvr>
                                        <p:cTn id="147" dur="1" fill="hold">
                                          <p:stCondLst>
                                            <p:cond delay="0"/>
                                          </p:stCondLst>
                                        </p:cTn>
                                        <p:tgtEl>
                                          <p:spTgt spid="36"/>
                                        </p:tgtEl>
                                        <p:attrNameLst>
                                          <p:attrName>style.visibility</p:attrName>
                                        </p:attrNameLst>
                                      </p:cBhvr>
                                      <p:to>
                                        <p:strVal val="visible"/>
                                      </p:to>
                                    </p:set>
                                    <p:anim calcmode="lin" valueType="num">
                                      <p:cBhvr>
                                        <p:cTn id="148" dur="500" fill="hold"/>
                                        <p:tgtEl>
                                          <p:spTgt spid="36"/>
                                        </p:tgtEl>
                                        <p:attrNameLst>
                                          <p:attrName>ppt_w</p:attrName>
                                        </p:attrNameLst>
                                      </p:cBhvr>
                                      <p:tavLst>
                                        <p:tav tm="0">
                                          <p:val>
                                            <p:fltVal val="0"/>
                                          </p:val>
                                        </p:tav>
                                        <p:tav tm="100000">
                                          <p:val>
                                            <p:strVal val="#ppt_w"/>
                                          </p:val>
                                        </p:tav>
                                      </p:tavLst>
                                    </p:anim>
                                    <p:anim calcmode="lin" valueType="num">
                                      <p:cBhvr>
                                        <p:cTn id="149" dur="500" fill="hold"/>
                                        <p:tgtEl>
                                          <p:spTgt spid="36"/>
                                        </p:tgtEl>
                                        <p:attrNameLst>
                                          <p:attrName>ppt_h</p:attrName>
                                        </p:attrNameLst>
                                      </p:cBhvr>
                                      <p:tavLst>
                                        <p:tav tm="0">
                                          <p:val>
                                            <p:fltVal val="0"/>
                                          </p:val>
                                        </p:tav>
                                        <p:tav tm="100000">
                                          <p:val>
                                            <p:strVal val="#ppt_h"/>
                                          </p:val>
                                        </p:tav>
                                      </p:tavLst>
                                    </p:anim>
                                    <p:animEffect transition="in" filter="fade">
                                      <p:cBhvr>
                                        <p:cTn id="150" dur="500"/>
                                        <p:tgtEl>
                                          <p:spTgt spid="36"/>
                                        </p:tgtEl>
                                      </p:cBhvr>
                                    </p:animEffect>
                                  </p:childTnLst>
                                </p:cTn>
                              </p:par>
                            </p:childTnLst>
                          </p:cTn>
                        </p:par>
                      </p:childTnLst>
                    </p:cTn>
                  </p:par>
                  <p:par>
                    <p:cTn id="151" fill="hold">
                      <p:stCondLst>
                        <p:cond delay="indefinite"/>
                      </p:stCondLst>
                      <p:childTnLst>
                        <p:par>
                          <p:cTn id="152" fill="hold">
                            <p:stCondLst>
                              <p:cond delay="0"/>
                            </p:stCondLst>
                            <p:childTnLst>
                              <p:par>
                                <p:cTn id="153" presetID="53" presetClass="entr" presetSubtype="16" fill="hold" grpId="0" nodeType="clickEffect">
                                  <p:stCondLst>
                                    <p:cond delay="0"/>
                                  </p:stCondLst>
                                  <p:childTnLst>
                                    <p:set>
                                      <p:cBhvr>
                                        <p:cTn id="154" dur="1" fill="hold">
                                          <p:stCondLst>
                                            <p:cond delay="0"/>
                                          </p:stCondLst>
                                        </p:cTn>
                                        <p:tgtEl>
                                          <p:spTgt spid="37"/>
                                        </p:tgtEl>
                                        <p:attrNameLst>
                                          <p:attrName>style.visibility</p:attrName>
                                        </p:attrNameLst>
                                      </p:cBhvr>
                                      <p:to>
                                        <p:strVal val="visible"/>
                                      </p:to>
                                    </p:set>
                                    <p:anim calcmode="lin" valueType="num">
                                      <p:cBhvr>
                                        <p:cTn id="155" dur="500" fill="hold"/>
                                        <p:tgtEl>
                                          <p:spTgt spid="37"/>
                                        </p:tgtEl>
                                        <p:attrNameLst>
                                          <p:attrName>ppt_w</p:attrName>
                                        </p:attrNameLst>
                                      </p:cBhvr>
                                      <p:tavLst>
                                        <p:tav tm="0">
                                          <p:val>
                                            <p:fltVal val="0"/>
                                          </p:val>
                                        </p:tav>
                                        <p:tav tm="100000">
                                          <p:val>
                                            <p:strVal val="#ppt_w"/>
                                          </p:val>
                                        </p:tav>
                                      </p:tavLst>
                                    </p:anim>
                                    <p:anim calcmode="lin" valueType="num">
                                      <p:cBhvr>
                                        <p:cTn id="156" dur="500" fill="hold"/>
                                        <p:tgtEl>
                                          <p:spTgt spid="37"/>
                                        </p:tgtEl>
                                        <p:attrNameLst>
                                          <p:attrName>ppt_h</p:attrName>
                                        </p:attrNameLst>
                                      </p:cBhvr>
                                      <p:tavLst>
                                        <p:tav tm="0">
                                          <p:val>
                                            <p:fltVal val="0"/>
                                          </p:val>
                                        </p:tav>
                                        <p:tav tm="100000">
                                          <p:val>
                                            <p:strVal val="#ppt_h"/>
                                          </p:val>
                                        </p:tav>
                                      </p:tavLst>
                                    </p:anim>
                                    <p:animEffect transition="in" filter="fade">
                                      <p:cBhvr>
                                        <p:cTn id="15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animBg="1"/>
      <p:bldP spid="12" grpId="0" animBg="1"/>
      <p:bldP spid="13" grpId="0" animBg="1"/>
      <p:bldP spid="14" grpId="0" animBg="1"/>
      <p:bldP spid="16" grpId="0" animBg="1"/>
      <p:bldP spid="17" grpId="0"/>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Không có mô tả.">
            <a:extLst>
              <a:ext uri="{FF2B5EF4-FFF2-40B4-BE49-F238E27FC236}">
                <a16:creationId xmlns:a16="http://schemas.microsoft.com/office/drawing/2014/main" id="{2FA1930A-663F-4B4B-AE7A-3A387ABACF16}"/>
              </a:ext>
            </a:extLst>
          </p:cNvPr>
          <p:cNvPicPr>
            <a:picLocks noChangeAspect="1" noChangeArrowheads="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25000"/>
                    </a14:imgEffect>
                    <a14:imgEffect>
                      <a14:saturation sat="200000"/>
                    </a14:imgEffect>
                  </a14:imgLayer>
                </a14:imgProps>
              </a:ext>
              <a:ext uri="{28A0092B-C50C-407E-A947-70E740481C1C}">
                <a14:useLocalDpi xmlns:a14="http://schemas.microsoft.com/office/drawing/2010/main" val="0"/>
              </a:ext>
            </a:extLst>
          </a:blip>
          <a:srcRect t="32226" b="37223"/>
          <a:stretch/>
        </p:blipFill>
        <p:spPr bwMode="auto">
          <a:xfrm>
            <a:off x="721680" y="360129"/>
            <a:ext cx="2456827" cy="95378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642843F-2E86-41F2-AF07-CECCE4BB0CA3}"/>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tretch>
            <a:fillRect/>
          </a:stretch>
        </p:blipFill>
        <p:spPr>
          <a:xfrm>
            <a:off x="2377729" y="2808375"/>
            <a:ext cx="7436541" cy="3689496"/>
          </a:xfrm>
          <a:prstGeom prst="rect">
            <a:avLst/>
          </a:prstGeom>
        </p:spPr>
      </p:pic>
      <p:sp>
        <p:nvSpPr>
          <p:cNvPr id="4" name="Oval 3">
            <a:extLst>
              <a:ext uri="{FF2B5EF4-FFF2-40B4-BE49-F238E27FC236}">
                <a16:creationId xmlns:a16="http://schemas.microsoft.com/office/drawing/2014/main" id="{FCE261F2-A13F-4B1E-B5E2-611DD201FB19}"/>
              </a:ext>
            </a:extLst>
          </p:cNvPr>
          <p:cNvSpPr/>
          <p:nvPr/>
        </p:nvSpPr>
        <p:spPr>
          <a:xfrm>
            <a:off x="899412" y="1390854"/>
            <a:ext cx="437322" cy="437322"/>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endParaRPr lang="vi-VN" sz="3200" b="1" dirty="0"/>
          </a:p>
        </p:txBody>
      </p:sp>
      <p:sp>
        <p:nvSpPr>
          <p:cNvPr id="5" name="TextBox 4">
            <a:extLst>
              <a:ext uri="{FF2B5EF4-FFF2-40B4-BE49-F238E27FC236}">
                <a16:creationId xmlns:a16="http://schemas.microsoft.com/office/drawing/2014/main" id="{E7107DEB-3E87-4450-BF0D-C39AB3AE1BD2}"/>
              </a:ext>
            </a:extLst>
          </p:cNvPr>
          <p:cNvSpPr txBox="1"/>
          <p:nvPr/>
        </p:nvSpPr>
        <p:spPr>
          <a:xfrm>
            <a:off x="1336735" y="1390854"/>
            <a:ext cx="3572514" cy="1938992"/>
          </a:xfrm>
          <a:prstGeom prst="rect">
            <a:avLst/>
          </a:prstGeom>
          <a:noFill/>
        </p:spPr>
        <p:txBody>
          <a:bodyPr wrap="square" rtlCol="0">
            <a:spAutoFit/>
          </a:bodyPr>
          <a:lstStyle/>
          <a:p>
            <a:pPr algn="just"/>
            <a:r>
              <a:rPr lang="vi-VN" sz="2400" dirty="0"/>
              <a:t>Đàn gà đang ở cạnh đống rơm. Việt cho biết có tất cả 20 cái chân gà. Đố em biết đàn gà đó có bao nhiêu con gà?</a:t>
            </a:r>
          </a:p>
        </p:txBody>
      </p:sp>
      <p:sp>
        <p:nvSpPr>
          <p:cNvPr id="6" name="TextBox 5">
            <a:extLst>
              <a:ext uri="{FF2B5EF4-FFF2-40B4-BE49-F238E27FC236}">
                <a16:creationId xmlns:a16="http://schemas.microsoft.com/office/drawing/2014/main" id="{5B3F41A7-6785-4DA6-9B15-FB55A7BBF458}"/>
              </a:ext>
            </a:extLst>
          </p:cNvPr>
          <p:cNvSpPr txBox="1"/>
          <p:nvPr/>
        </p:nvSpPr>
        <p:spPr>
          <a:xfrm>
            <a:off x="7951932" y="715495"/>
            <a:ext cx="1551369" cy="523220"/>
          </a:xfrm>
          <a:prstGeom prst="rect">
            <a:avLst/>
          </a:prstGeom>
          <a:noFill/>
        </p:spPr>
        <p:txBody>
          <a:bodyPr wrap="square" rtlCol="0">
            <a:spAutoFit/>
          </a:bodyPr>
          <a:lstStyle/>
          <a:p>
            <a:pPr algn="ctr"/>
            <a:r>
              <a:rPr lang="vi-VN" sz="2800" i="1" dirty="0"/>
              <a:t>Bài giải</a:t>
            </a:r>
          </a:p>
        </p:txBody>
      </p:sp>
      <p:sp>
        <p:nvSpPr>
          <p:cNvPr id="7" name="TextBox 6">
            <a:extLst>
              <a:ext uri="{FF2B5EF4-FFF2-40B4-BE49-F238E27FC236}">
                <a16:creationId xmlns:a16="http://schemas.microsoft.com/office/drawing/2014/main" id="{2166057E-FBAC-49AC-9B6E-9B97CFB8FDE2}"/>
              </a:ext>
            </a:extLst>
          </p:cNvPr>
          <p:cNvSpPr txBox="1"/>
          <p:nvPr/>
        </p:nvSpPr>
        <p:spPr>
          <a:xfrm>
            <a:off x="5789779" y="1757971"/>
            <a:ext cx="5176796" cy="523220"/>
          </a:xfrm>
          <a:prstGeom prst="rect">
            <a:avLst/>
          </a:prstGeom>
          <a:noFill/>
        </p:spPr>
        <p:txBody>
          <a:bodyPr wrap="square" rtlCol="0">
            <a:spAutoFit/>
          </a:bodyPr>
          <a:lstStyle/>
          <a:p>
            <a:pPr algn="ctr"/>
            <a:r>
              <a:rPr lang="vi-VN" sz="2800" dirty="0">
                <a:solidFill>
                  <a:srgbClr val="FF0000"/>
                </a:solidFill>
              </a:rPr>
              <a:t>Đàn gà đó có số con gà là:</a:t>
            </a:r>
          </a:p>
        </p:txBody>
      </p:sp>
      <p:sp>
        <p:nvSpPr>
          <p:cNvPr id="8" name="TextBox 7">
            <a:extLst>
              <a:ext uri="{FF2B5EF4-FFF2-40B4-BE49-F238E27FC236}">
                <a16:creationId xmlns:a16="http://schemas.microsoft.com/office/drawing/2014/main" id="{8DA5F1A9-FFB9-4C67-AEC9-0F760B7C0D8F}"/>
              </a:ext>
            </a:extLst>
          </p:cNvPr>
          <p:cNvSpPr txBox="1"/>
          <p:nvPr/>
        </p:nvSpPr>
        <p:spPr>
          <a:xfrm>
            <a:off x="5789779" y="2285155"/>
            <a:ext cx="5065485" cy="523220"/>
          </a:xfrm>
          <a:prstGeom prst="rect">
            <a:avLst/>
          </a:prstGeom>
          <a:noFill/>
        </p:spPr>
        <p:txBody>
          <a:bodyPr wrap="square" rtlCol="0">
            <a:spAutoFit/>
          </a:bodyPr>
          <a:lstStyle/>
          <a:p>
            <a:pPr algn="ctr"/>
            <a:r>
              <a:rPr lang="vi-VN" sz="2800" dirty="0">
                <a:solidFill>
                  <a:srgbClr val="FF0000"/>
                </a:solidFill>
              </a:rPr>
              <a:t>20 : 2 = 10 (con)</a:t>
            </a:r>
          </a:p>
        </p:txBody>
      </p:sp>
      <p:sp>
        <p:nvSpPr>
          <p:cNvPr id="9" name="TextBox 8">
            <a:extLst>
              <a:ext uri="{FF2B5EF4-FFF2-40B4-BE49-F238E27FC236}">
                <a16:creationId xmlns:a16="http://schemas.microsoft.com/office/drawing/2014/main" id="{8617E3ED-43F0-40F2-AD82-7EF0583F8630}"/>
              </a:ext>
            </a:extLst>
          </p:cNvPr>
          <p:cNvSpPr txBox="1"/>
          <p:nvPr/>
        </p:nvSpPr>
        <p:spPr>
          <a:xfrm>
            <a:off x="6753787" y="2804411"/>
            <a:ext cx="4010835" cy="523220"/>
          </a:xfrm>
          <a:prstGeom prst="rect">
            <a:avLst/>
          </a:prstGeom>
          <a:noFill/>
        </p:spPr>
        <p:txBody>
          <a:bodyPr wrap="square" rtlCol="0">
            <a:spAutoFit/>
          </a:bodyPr>
          <a:lstStyle/>
          <a:p>
            <a:pPr algn="r"/>
            <a:r>
              <a:rPr lang="vi-VN" sz="2800" dirty="0">
                <a:solidFill>
                  <a:srgbClr val="FF0000"/>
                </a:solidFill>
              </a:rPr>
              <a:t>Đáp </a:t>
            </a:r>
            <a:r>
              <a:rPr lang="vi-VN" sz="2800">
                <a:solidFill>
                  <a:srgbClr val="FF0000"/>
                </a:solidFill>
              </a:rPr>
              <a:t>số: 10 con gà.</a:t>
            </a:r>
            <a:endParaRPr lang="vi-VN" sz="2800" dirty="0">
              <a:solidFill>
                <a:srgbClr val="FF0000"/>
              </a:solidFill>
            </a:endParaRPr>
          </a:p>
        </p:txBody>
      </p:sp>
      <p:sp>
        <p:nvSpPr>
          <p:cNvPr id="10" name="TextBox 9">
            <a:extLst>
              <a:ext uri="{FF2B5EF4-FFF2-40B4-BE49-F238E27FC236}">
                <a16:creationId xmlns:a16="http://schemas.microsoft.com/office/drawing/2014/main" id="{CE838E4E-3C10-4CD5-891B-84F310B3EFCE}"/>
              </a:ext>
            </a:extLst>
          </p:cNvPr>
          <p:cNvSpPr txBox="1"/>
          <p:nvPr/>
        </p:nvSpPr>
        <p:spPr>
          <a:xfrm>
            <a:off x="5678468" y="1230787"/>
            <a:ext cx="5176796" cy="523220"/>
          </a:xfrm>
          <a:prstGeom prst="rect">
            <a:avLst/>
          </a:prstGeom>
          <a:noFill/>
        </p:spPr>
        <p:txBody>
          <a:bodyPr wrap="square" rtlCol="0">
            <a:spAutoFit/>
          </a:bodyPr>
          <a:lstStyle/>
          <a:p>
            <a:pPr algn="ctr"/>
            <a:r>
              <a:rPr lang="vi-VN" sz="2800" dirty="0">
                <a:solidFill>
                  <a:srgbClr val="FF0000"/>
                </a:solidFill>
              </a:rPr>
              <a:t>Mỗi con gà có 2 cái chân.</a:t>
            </a:r>
          </a:p>
        </p:txBody>
      </p:sp>
    </p:spTree>
    <p:extLst>
      <p:ext uri="{BB962C8B-B14F-4D97-AF65-F5344CB8AC3E}">
        <p14:creationId xmlns:p14="http://schemas.microsoft.com/office/powerpoint/2010/main" val="199761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barn(inVertical)">
                                      <p:cBhvr>
                                        <p:cTn id="4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P spid="8" grpId="0"/>
      <p:bldP spid="9" grpId="0"/>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704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C96F048-4A9E-42E4-9725-5ACBEC462366}"/>
              </a:ext>
            </a:extLst>
          </p:cNvPr>
          <p:cNvPicPr>
            <a:picLocks noChangeAspect="1" noChangeArrowheads="1"/>
          </p:cNvPicPr>
          <p:nvPr/>
        </p:nvPicPr>
        <p:blipFill>
          <a:blip r:embed="rId2" cstate="print"/>
          <a:srcRect/>
          <a:stretch>
            <a:fillRect/>
          </a:stretch>
        </p:blipFill>
        <p:spPr bwMode="auto">
          <a:xfrm>
            <a:off x="730152" y="328812"/>
            <a:ext cx="2237784" cy="863493"/>
          </a:xfrm>
          <a:prstGeom prst="rect">
            <a:avLst/>
          </a:prstGeom>
          <a:noFill/>
        </p:spPr>
      </p:pic>
      <p:sp>
        <p:nvSpPr>
          <p:cNvPr id="37" name="Oval 36">
            <a:extLst>
              <a:ext uri="{FF2B5EF4-FFF2-40B4-BE49-F238E27FC236}">
                <a16:creationId xmlns:a16="http://schemas.microsoft.com/office/drawing/2014/main" id="{2155A534-EBB2-49E3-8AA8-B413183B4D30}"/>
              </a:ext>
            </a:extLst>
          </p:cNvPr>
          <p:cNvSpPr/>
          <p:nvPr/>
        </p:nvSpPr>
        <p:spPr>
          <a:xfrm>
            <a:off x="2967362" y="691216"/>
            <a:ext cx="437322" cy="447159"/>
          </a:xfrm>
          <a:prstGeom prst="ellips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endParaRPr lang="vi-VN" sz="3200" b="1" dirty="0"/>
          </a:p>
        </p:txBody>
      </p:sp>
      <p:grpSp>
        <p:nvGrpSpPr>
          <p:cNvPr id="38" name="Group 37">
            <a:extLst>
              <a:ext uri="{FF2B5EF4-FFF2-40B4-BE49-F238E27FC236}">
                <a16:creationId xmlns:a16="http://schemas.microsoft.com/office/drawing/2014/main" id="{5AA1502A-EA8A-4353-86DD-AC0511A98A7F}"/>
              </a:ext>
            </a:extLst>
          </p:cNvPr>
          <p:cNvGrpSpPr/>
          <p:nvPr/>
        </p:nvGrpSpPr>
        <p:grpSpPr>
          <a:xfrm>
            <a:off x="3585169" y="711180"/>
            <a:ext cx="1116312" cy="472051"/>
            <a:chOff x="1870518" y="1440653"/>
            <a:chExt cx="1116312" cy="461666"/>
          </a:xfrm>
        </p:grpSpPr>
        <p:grpSp>
          <p:nvGrpSpPr>
            <p:cNvPr id="39" name="Group 38">
              <a:extLst>
                <a:ext uri="{FF2B5EF4-FFF2-40B4-BE49-F238E27FC236}">
                  <a16:creationId xmlns:a16="http://schemas.microsoft.com/office/drawing/2014/main" id="{703CC182-F82F-4244-AA31-675DDB88360B}"/>
                </a:ext>
              </a:extLst>
            </p:cNvPr>
            <p:cNvGrpSpPr/>
            <p:nvPr/>
          </p:nvGrpSpPr>
          <p:grpSpPr>
            <a:xfrm>
              <a:off x="1870518" y="1440654"/>
              <a:ext cx="758382" cy="461665"/>
              <a:chOff x="1870518" y="1440654"/>
              <a:chExt cx="758382" cy="461665"/>
            </a:xfrm>
          </p:grpSpPr>
          <p:sp>
            <p:nvSpPr>
              <p:cNvPr id="41" name="Rectangle: Rounded Corners 40">
                <a:extLst>
                  <a:ext uri="{FF2B5EF4-FFF2-40B4-BE49-F238E27FC236}">
                    <a16:creationId xmlns:a16="http://schemas.microsoft.com/office/drawing/2014/main" id="{9C650665-3942-48FD-B756-23DB7DEE23FC}"/>
                  </a:ext>
                </a:extLst>
              </p:cNvPr>
              <p:cNvSpPr/>
              <p:nvPr/>
            </p:nvSpPr>
            <p:spPr>
              <a:xfrm>
                <a:off x="1870518" y="1440654"/>
                <a:ext cx="758382" cy="382154"/>
              </a:xfrm>
              <a:prstGeom prst="roundRect">
                <a:avLst/>
              </a:prstGeom>
              <a:solidFill>
                <a:srgbClr val="FFD974"/>
              </a:solidFill>
              <a:ln>
                <a:solidFill>
                  <a:srgbClr val="FFD9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dirty="0"/>
              </a:p>
            </p:txBody>
          </p:sp>
          <p:sp>
            <p:nvSpPr>
              <p:cNvPr id="42" name="TextBox 41">
                <a:extLst>
                  <a:ext uri="{FF2B5EF4-FFF2-40B4-BE49-F238E27FC236}">
                    <a16:creationId xmlns:a16="http://schemas.microsoft.com/office/drawing/2014/main" id="{6002C2DF-0FDE-435C-BDAC-9F37791846F8}"/>
                  </a:ext>
                </a:extLst>
              </p:cNvPr>
              <p:cNvSpPr txBox="1"/>
              <p:nvPr/>
            </p:nvSpPr>
            <p:spPr>
              <a:xfrm>
                <a:off x="1969023" y="1440654"/>
                <a:ext cx="561372" cy="461665"/>
              </a:xfrm>
              <a:prstGeom prst="rect">
                <a:avLst/>
              </a:prstGeom>
              <a:noFill/>
            </p:spPr>
            <p:txBody>
              <a:bodyPr wrap="none" rtlCol="0">
                <a:spAutoFit/>
              </a:bodyPr>
              <a:lstStyle/>
              <a:p>
                <a:r>
                  <a:rPr lang="vi-VN" sz="2400" dirty="0"/>
                  <a:t>Số</a:t>
                </a:r>
              </a:p>
            </p:txBody>
          </p:sp>
        </p:grpSp>
        <p:sp>
          <p:nvSpPr>
            <p:cNvPr id="40" name="TextBox 39">
              <a:extLst>
                <a:ext uri="{FF2B5EF4-FFF2-40B4-BE49-F238E27FC236}">
                  <a16:creationId xmlns:a16="http://schemas.microsoft.com/office/drawing/2014/main" id="{B9256252-15D2-42B4-8A74-0D82E4916DC4}"/>
                </a:ext>
              </a:extLst>
            </p:cNvPr>
            <p:cNvSpPr txBox="1"/>
            <p:nvPr/>
          </p:nvSpPr>
          <p:spPr>
            <a:xfrm>
              <a:off x="2630642" y="1440653"/>
              <a:ext cx="356188" cy="461665"/>
            </a:xfrm>
            <a:prstGeom prst="rect">
              <a:avLst/>
            </a:prstGeom>
            <a:noFill/>
          </p:spPr>
          <p:txBody>
            <a:bodyPr wrap="none" rtlCol="0">
              <a:spAutoFit/>
            </a:bodyPr>
            <a:lstStyle/>
            <a:p>
              <a:r>
                <a:rPr lang="vi-VN" sz="2400" dirty="0"/>
                <a:t>?</a:t>
              </a:r>
            </a:p>
          </p:txBody>
        </p:sp>
      </p:grpSp>
      <p:graphicFrame>
        <p:nvGraphicFramePr>
          <p:cNvPr id="21" name="Table 17">
            <a:extLst>
              <a:ext uri="{FF2B5EF4-FFF2-40B4-BE49-F238E27FC236}">
                <a16:creationId xmlns:a16="http://schemas.microsoft.com/office/drawing/2014/main" id="{F59F50FF-82CB-4E48-85B6-AFC3E4268E27}"/>
              </a:ext>
            </a:extLst>
          </p:cNvPr>
          <p:cNvGraphicFramePr>
            <a:graphicFrameLocks noGrp="1"/>
          </p:cNvGraphicFramePr>
          <p:nvPr>
            <p:extLst>
              <p:ext uri="{D42A27DB-BD31-4B8C-83A1-F6EECF244321}">
                <p14:modId xmlns:p14="http://schemas.microsoft.com/office/powerpoint/2010/main" val="3237003012"/>
              </p:ext>
            </p:extLst>
          </p:nvPr>
        </p:nvGraphicFramePr>
        <p:xfrm>
          <a:off x="1978480" y="1598489"/>
          <a:ext cx="8235043" cy="183051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933725870"/>
                  </a:ext>
                </a:extLst>
              </a:tr>
              <a:tr h="597884">
                <a:tc>
                  <a:txBody>
                    <a:bodyPr/>
                    <a:lstStyle/>
                    <a:p>
                      <a:pPr algn="ctr"/>
                      <a:r>
                        <a:rPr lang="vi-VN" sz="2800" dirty="0"/>
                        <a:t>Thừa số</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4</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6</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5</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9</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10</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2854868410"/>
                  </a:ext>
                </a:extLst>
              </a:tr>
              <a:tr h="634743">
                <a:tc>
                  <a:txBody>
                    <a:bodyPr/>
                    <a:lstStyle/>
                    <a:p>
                      <a:pPr algn="ctr"/>
                      <a:r>
                        <a:rPr lang="vi-VN" sz="2800" dirty="0"/>
                        <a:t>Tích</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solidFill>
                      <a:srgbClr val="FFFAC2"/>
                    </a:solidFill>
                  </a:tcPr>
                </a:tc>
                <a:tc>
                  <a:txBody>
                    <a:bodyPr/>
                    <a:lstStyle/>
                    <a:p>
                      <a:pPr algn="ctr"/>
                      <a:r>
                        <a:rPr lang="vi-VN" sz="2800" dirty="0"/>
                        <a:t>8</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algn="ctr"/>
                      <a:r>
                        <a:rPr lang="vi-VN" sz="2800" dirty="0"/>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rgbClr val="FFC000"/>
                      </a:solidFill>
                      <a:prstDash val="solid"/>
                      <a:round/>
                      <a:headEnd type="none" w="med" len="med"/>
                      <a:tailEnd type="none" w="med" len="med"/>
                    </a:lnL>
                    <a:lnR w="28575" cap="flat" cmpd="sng" algn="ctr">
                      <a:solidFill>
                        <a:srgbClr val="FFC000"/>
                      </a:solidFill>
                      <a:prstDash val="solid"/>
                      <a:round/>
                      <a:headEnd type="none" w="med" len="med"/>
                      <a:tailEnd type="none" w="med" len="med"/>
                    </a:lnR>
                    <a:lnT w="28575" cap="flat" cmpd="sng" algn="ctr">
                      <a:solidFill>
                        <a:srgbClr val="FFC000"/>
                      </a:solidFill>
                      <a:prstDash val="solid"/>
                      <a:round/>
                      <a:headEnd type="none" w="med" len="med"/>
                      <a:tailEnd type="none" w="med" len="med"/>
                    </a:lnT>
                    <a:lnB w="28575" cap="flat" cmpd="sng" algn="ctr">
                      <a:solidFill>
                        <a:srgbClr val="FFC000"/>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22" name="TextBox 21">
            <a:extLst>
              <a:ext uri="{FF2B5EF4-FFF2-40B4-BE49-F238E27FC236}">
                <a16:creationId xmlns:a16="http://schemas.microsoft.com/office/drawing/2014/main" id="{911C4983-9467-4392-A27B-3524CDAB76F9}"/>
              </a:ext>
            </a:extLst>
          </p:cNvPr>
          <p:cNvSpPr txBox="1"/>
          <p:nvPr/>
        </p:nvSpPr>
        <p:spPr>
          <a:xfrm>
            <a:off x="4869200" y="2844225"/>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12</a:t>
            </a:r>
          </a:p>
        </p:txBody>
      </p:sp>
      <p:sp>
        <p:nvSpPr>
          <p:cNvPr id="23" name="TextBox 22">
            <a:extLst>
              <a:ext uri="{FF2B5EF4-FFF2-40B4-BE49-F238E27FC236}">
                <a16:creationId xmlns:a16="http://schemas.microsoft.com/office/drawing/2014/main" id="{E1C0A655-2A55-41AA-B88B-F9D5FC1DF13A}"/>
              </a:ext>
            </a:extLst>
          </p:cNvPr>
          <p:cNvSpPr txBox="1"/>
          <p:nvPr/>
        </p:nvSpPr>
        <p:spPr>
          <a:xfrm>
            <a:off x="5921933" y="2839244"/>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24" name="TextBox 23">
            <a:extLst>
              <a:ext uri="{FF2B5EF4-FFF2-40B4-BE49-F238E27FC236}">
                <a16:creationId xmlns:a16="http://schemas.microsoft.com/office/drawing/2014/main" id="{22EA18D8-8DD1-4CE6-957F-99FAFC31A75D}"/>
              </a:ext>
            </a:extLst>
          </p:cNvPr>
          <p:cNvSpPr txBox="1"/>
          <p:nvPr/>
        </p:nvSpPr>
        <p:spPr>
          <a:xfrm>
            <a:off x="7010044" y="2834263"/>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16</a:t>
            </a:r>
          </a:p>
        </p:txBody>
      </p:sp>
      <p:sp>
        <p:nvSpPr>
          <p:cNvPr id="25" name="TextBox 24">
            <a:extLst>
              <a:ext uri="{FF2B5EF4-FFF2-40B4-BE49-F238E27FC236}">
                <a16:creationId xmlns:a16="http://schemas.microsoft.com/office/drawing/2014/main" id="{250815CA-38BE-482D-82BE-585A5614CF31}"/>
              </a:ext>
            </a:extLst>
          </p:cNvPr>
          <p:cNvSpPr txBox="1"/>
          <p:nvPr/>
        </p:nvSpPr>
        <p:spPr>
          <a:xfrm>
            <a:off x="8125369" y="2829282"/>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18</a:t>
            </a:r>
          </a:p>
        </p:txBody>
      </p:sp>
      <p:sp>
        <p:nvSpPr>
          <p:cNvPr id="26" name="TextBox 25">
            <a:extLst>
              <a:ext uri="{FF2B5EF4-FFF2-40B4-BE49-F238E27FC236}">
                <a16:creationId xmlns:a16="http://schemas.microsoft.com/office/drawing/2014/main" id="{931C7202-C140-4B29-B9C5-8E27B91FD76F}"/>
              </a:ext>
            </a:extLst>
          </p:cNvPr>
          <p:cNvSpPr txBox="1"/>
          <p:nvPr/>
        </p:nvSpPr>
        <p:spPr>
          <a:xfrm>
            <a:off x="9308728" y="2824301"/>
            <a:ext cx="748822"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20</a:t>
            </a:r>
          </a:p>
        </p:txBody>
      </p:sp>
      <p:sp>
        <p:nvSpPr>
          <p:cNvPr id="27" name="TextBox 26">
            <a:extLst>
              <a:ext uri="{FF2B5EF4-FFF2-40B4-BE49-F238E27FC236}">
                <a16:creationId xmlns:a16="http://schemas.microsoft.com/office/drawing/2014/main" id="{EFE19124-57BC-413B-A05D-75F7B2699ADD}"/>
              </a:ext>
            </a:extLst>
          </p:cNvPr>
          <p:cNvSpPr txBox="1"/>
          <p:nvPr/>
        </p:nvSpPr>
        <p:spPr>
          <a:xfrm>
            <a:off x="1077010" y="1598489"/>
            <a:ext cx="505267" cy="523220"/>
          </a:xfrm>
          <a:prstGeom prst="rect">
            <a:avLst/>
          </a:prstGeom>
          <a:noFill/>
        </p:spPr>
        <p:txBody>
          <a:bodyPr wrap="none" rtlCol="0">
            <a:spAutoFit/>
          </a:bodyPr>
          <a:lstStyle/>
          <a:p>
            <a:r>
              <a:rPr lang="vi-VN" sz="2800" dirty="0"/>
              <a:t>a)</a:t>
            </a:r>
          </a:p>
        </p:txBody>
      </p:sp>
      <p:sp>
        <p:nvSpPr>
          <p:cNvPr id="28" name="TextBox 27">
            <a:extLst>
              <a:ext uri="{FF2B5EF4-FFF2-40B4-BE49-F238E27FC236}">
                <a16:creationId xmlns:a16="http://schemas.microsoft.com/office/drawing/2014/main" id="{52A07B63-F68A-4286-8641-95E92C8993F0}"/>
              </a:ext>
            </a:extLst>
          </p:cNvPr>
          <p:cNvSpPr txBox="1"/>
          <p:nvPr/>
        </p:nvSpPr>
        <p:spPr>
          <a:xfrm>
            <a:off x="1077009" y="3666774"/>
            <a:ext cx="505267" cy="523220"/>
          </a:xfrm>
          <a:prstGeom prst="rect">
            <a:avLst/>
          </a:prstGeom>
          <a:noFill/>
        </p:spPr>
        <p:txBody>
          <a:bodyPr wrap="none" rtlCol="0">
            <a:spAutoFit/>
          </a:bodyPr>
          <a:lstStyle/>
          <a:p>
            <a:r>
              <a:rPr lang="vi-VN" sz="2800" dirty="0"/>
              <a:t>b)</a:t>
            </a:r>
          </a:p>
        </p:txBody>
      </p:sp>
      <p:graphicFrame>
        <p:nvGraphicFramePr>
          <p:cNvPr id="29" name="Table 17">
            <a:extLst>
              <a:ext uri="{FF2B5EF4-FFF2-40B4-BE49-F238E27FC236}">
                <a16:creationId xmlns:a16="http://schemas.microsoft.com/office/drawing/2014/main" id="{8277CB5C-81BE-493D-9E11-D2A84DD7E6A8}"/>
              </a:ext>
            </a:extLst>
          </p:cNvPr>
          <p:cNvGraphicFramePr>
            <a:graphicFrameLocks noGrp="1"/>
          </p:cNvGraphicFramePr>
          <p:nvPr>
            <p:extLst>
              <p:ext uri="{D42A27DB-BD31-4B8C-83A1-F6EECF244321}">
                <p14:modId xmlns:p14="http://schemas.microsoft.com/office/powerpoint/2010/main" val="3870864548"/>
              </p:ext>
            </p:extLst>
          </p:nvPr>
        </p:nvGraphicFramePr>
        <p:xfrm>
          <a:off x="1978480" y="3925558"/>
          <a:ext cx="8235043" cy="1996271"/>
        </p:xfrm>
        <a:graphic>
          <a:graphicData uri="http://schemas.openxmlformats.org/drawingml/2006/table">
            <a:tbl>
              <a:tblPr firstRow="1" bandRow="1">
                <a:tableStyleId>{2D5ABB26-0587-4C30-8999-92F81FD0307C}</a:tableStyleId>
              </a:tblPr>
              <a:tblGrid>
                <a:gridCol w="1765666">
                  <a:extLst>
                    <a:ext uri="{9D8B030D-6E8A-4147-A177-3AD203B41FA5}">
                      <a16:colId xmlns:a16="http://schemas.microsoft.com/office/drawing/2014/main" val="3750429237"/>
                    </a:ext>
                  </a:extLst>
                </a:gridCol>
                <a:gridCol w="1011898">
                  <a:extLst>
                    <a:ext uri="{9D8B030D-6E8A-4147-A177-3AD203B41FA5}">
                      <a16:colId xmlns:a16="http://schemas.microsoft.com/office/drawing/2014/main" val="892396866"/>
                    </a:ext>
                  </a:extLst>
                </a:gridCol>
                <a:gridCol w="1023275">
                  <a:extLst>
                    <a:ext uri="{9D8B030D-6E8A-4147-A177-3AD203B41FA5}">
                      <a16:colId xmlns:a16="http://schemas.microsoft.com/office/drawing/2014/main" val="1994511951"/>
                    </a:ext>
                  </a:extLst>
                </a:gridCol>
                <a:gridCol w="1085295">
                  <a:extLst>
                    <a:ext uri="{9D8B030D-6E8A-4147-A177-3AD203B41FA5}">
                      <a16:colId xmlns:a16="http://schemas.microsoft.com/office/drawing/2014/main" val="1764713203"/>
                    </a:ext>
                  </a:extLst>
                </a:gridCol>
                <a:gridCol w="1116303">
                  <a:extLst>
                    <a:ext uri="{9D8B030D-6E8A-4147-A177-3AD203B41FA5}">
                      <a16:colId xmlns:a16="http://schemas.microsoft.com/office/drawing/2014/main" val="2253912237"/>
                    </a:ext>
                  </a:extLst>
                </a:gridCol>
                <a:gridCol w="1116303">
                  <a:extLst>
                    <a:ext uri="{9D8B030D-6E8A-4147-A177-3AD203B41FA5}">
                      <a16:colId xmlns:a16="http://schemas.microsoft.com/office/drawing/2014/main" val="1514898112"/>
                    </a:ext>
                  </a:extLst>
                </a:gridCol>
                <a:gridCol w="1116303">
                  <a:extLst>
                    <a:ext uri="{9D8B030D-6E8A-4147-A177-3AD203B41FA5}">
                      <a16:colId xmlns:a16="http://schemas.microsoft.com/office/drawing/2014/main" val="177573286"/>
                    </a:ext>
                  </a:extLst>
                </a:gridCol>
              </a:tblGrid>
              <a:tr h="652025">
                <a:tc>
                  <a:txBody>
                    <a:bodyPr/>
                    <a:lstStyle/>
                    <a:p>
                      <a:pPr algn="ctr"/>
                      <a:r>
                        <a:rPr lang="vi-VN" sz="2800" dirty="0"/>
                        <a:t>Số bị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16</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20</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18</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933725870"/>
                  </a:ext>
                </a:extLst>
              </a:tr>
              <a:tr h="652025">
                <a:tc>
                  <a:txBody>
                    <a:bodyPr/>
                    <a:lstStyle/>
                    <a:p>
                      <a:pPr algn="ctr"/>
                      <a:r>
                        <a:rPr lang="vi-VN" sz="2800" dirty="0"/>
                        <a:t>Số chia</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2</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2</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2854868410"/>
                  </a:ext>
                </a:extLst>
              </a:tr>
              <a:tr h="692221">
                <a:tc>
                  <a:txBody>
                    <a:bodyPr/>
                    <a:lstStyle/>
                    <a:p>
                      <a:pPr algn="ctr"/>
                      <a:r>
                        <a:rPr lang="vi-VN" sz="2800" dirty="0"/>
                        <a:t>Thương</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solidFill>
                      <a:schemeClr val="accent5">
                        <a:lumMod val="20000"/>
                        <a:lumOff val="80000"/>
                      </a:schemeClr>
                    </a:solidFill>
                  </a:tcPr>
                </a:tc>
                <a:tc>
                  <a:txBody>
                    <a:bodyPr/>
                    <a:lstStyle/>
                    <a:p>
                      <a:pPr algn="ctr"/>
                      <a:r>
                        <a:rPr lang="vi-VN" sz="2800" dirty="0"/>
                        <a:t>4</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algn="ctr"/>
                      <a:r>
                        <a:rPr lang="vi-VN" sz="2800" dirty="0"/>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a:ln>
                            <a:noFill/>
                          </a:ln>
                          <a:solidFill>
                            <a:prstClr val="black"/>
                          </a:solidFill>
                          <a:effectLst/>
                          <a:uLnTx/>
                          <a:uFillTx/>
                          <a:latin typeface="Arial"/>
                          <a:ea typeface="+mn-ea"/>
                          <a:cs typeface="+mn-cs"/>
                        </a:rPr>
                        <a:t>?</a:t>
                      </a:r>
                      <a:endParaRPr kumimoji="0" lang="vi-VN" sz="2800" b="0" i="0" u="none" strike="noStrike" kern="1200" cap="none" spc="0" normalizeH="0" baseline="0" noProof="0" dirty="0">
                        <a:ln>
                          <a:noFill/>
                        </a:ln>
                        <a:solidFill>
                          <a:prstClr val="black"/>
                        </a:solidFill>
                        <a:effectLst/>
                        <a:uLnTx/>
                        <a:uFillTx/>
                        <a:latin typeface="Arial"/>
                        <a:ea typeface="+mn-ea"/>
                        <a:cs typeface="+mn-cs"/>
                      </a:endParaRP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Arial"/>
                          <a:ea typeface="+mn-ea"/>
                          <a:cs typeface="+mn-cs"/>
                        </a:rPr>
                        <a:t>?</a:t>
                      </a:r>
                    </a:p>
                  </a:txBody>
                  <a:tcPr anchor="ctr">
                    <a:lnL w="28575" cap="flat" cmpd="sng" algn="ctr">
                      <a:solidFill>
                        <a:schemeClr val="accent5">
                          <a:lumMod val="60000"/>
                          <a:lumOff val="40000"/>
                        </a:schemeClr>
                      </a:solidFill>
                      <a:prstDash val="solid"/>
                      <a:round/>
                      <a:headEnd type="none" w="med" len="med"/>
                      <a:tailEnd type="none" w="med" len="med"/>
                    </a:lnL>
                    <a:lnR w="28575" cap="flat" cmpd="sng" algn="ctr">
                      <a:solidFill>
                        <a:schemeClr val="accent5">
                          <a:lumMod val="60000"/>
                          <a:lumOff val="40000"/>
                        </a:schemeClr>
                      </a:solidFill>
                      <a:prstDash val="solid"/>
                      <a:round/>
                      <a:headEnd type="none" w="med" len="med"/>
                      <a:tailEnd type="none" w="med" len="med"/>
                    </a:lnR>
                    <a:lnT w="28575" cap="flat" cmpd="sng" algn="ctr">
                      <a:solidFill>
                        <a:schemeClr val="accent5">
                          <a:lumMod val="60000"/>
                          <a:lumOff val="40000"/>
                        </a:schemeClr>
                      </a:solidFill>
                      <a:prstDash val="solid"/>
                      <a:round/>
                      <a:headEnd type="none" w="med" len="med"/>
                      <a:tailEnd type="none" w="med" len="med"/>
                    </a:lnT>
                    <a:lnB w="28575" cap="flat" cmpd="sng" algn="ctr">
                      <a:solidFill>
                        <a:schemeClr val="accent5">
                          <a:lumMod val="60000"/>
                          <a:lumOff val="40000"/>
                        </a:schemeClr>
                      </a:solidFill>
                      <a:prstDash val="solid"/>
                      <a:round/>
                      <a:headEnd type="none" w="med" len="med"/>
                      <a:tailEnd type="none" w="med" len="med"/>
                    </a:lnB>
                  </a:tcPr>
                </a:tc>
                <a:extLst>
                  <a:ext uri="{0D108BD9-81ED-4DB2-BD59-A6C34878D82A}">
                    <a16:rowId xmlns:a16="http://schemas.microsoft.com/office/drawing/2014/main" val="3030421308"/>
                  </a:ext>
                </a:extLst>
              </a:tr>
            </a:tbl>
          </a:graphicData>
        </a:graphic>
      </p:graphicFrame>
      <p:sp>
        <p:nvSpPr>
          <p:cNvPr id="30" name="TextBox 29">
            <a:extLst>
              <a:ext uri="{FF2B5EF4-FFF2-40B4-BE49-F238E27FC236}">
                <a16:creationId xmlns:a16="http://schemas.microsoft.com/office/drawing/2014/main" id="{334C9750-663A-47C3-B718-238EEF88738D}"/>
              </a:ext>
            </a:extLst>
          </p:cNvPr>
          <p:cNvSpPr txBox="1"/>
          <p:nvPr/>
        </p:nvSpPr>
        <p:spPr>
          <a:xfrm>
            <a:off x="4869200"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3</a:t>
            </a:r>
          </a:p>
        </p:txBody>
      </p:sp>
      <p:sp>
        <p:nvSpPr>
          <p:cNvPr id="31" name="TextBox 30">
            <a:extLst>
              <a:ext uri="{FF2B5EF4-FFF2-40B4-BE49-F238E27FC236}">
                <a16:creationId xmlns:a16="http://schemas.microsoft.com/office/drawing/2014/main" id="{7A3F3B80-2FE3-4D00-913F-060AFFFEDB93}"/>
              </a:ext>
            </a:extLst>
          </p:cNvPr>
          <p:cNvSpPr txBox="1"/>
          <p:nvPr/>
        </p:nvSpPr>
        <p:spPr>
          <a:xfrm>
            <a:off x="5940983"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8</a:t>
            </a:r>
          </a:p>
        </p:txBody>
      </p:sp>
      <p:sp>
        <p:nvSpPr>
          <p:cNvPr id="32" name="TextBox 31">
            <a:extLst>
              <a:ext uri="{FF2B5EF4-FFF2-40B4-BE49-F238E27FC236}">
                <a16:creationId xmlns:a16="http://schemas.microsoft.com/office/drawing/2014/main" id="{E1D23206-1F5E-4415-96A4-1A4C59006688}"/>
              </a:ext>
            </a:extLst>
          </p:cNvPr>
          <p:cNvSpPr txBox="1"/>
          <p:nvPr/>
        </p:nvSpPr>
        <p:spPr>
          <a:xfrm>
            <a:off x="7010044" y="5286469"/>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10</a:t>
            </a:r>
          </a:p>
        </p:txBody>
      </p:sp>
      <p:sp>
        <p:nvSpPr>
          <p:cNvPr id="33" name="TextBox 32">
            <a:extLst>
              <a:ext uri="{FF2B5EF4-FFF2-40B4-BE49-F238E27FC236}">
                <a16:creationId xmlns:a16="http://schemas.microsoft.com/office/drawing/2014/main" id="{B04D8916-4051-48E7-9FF0-7E92BF2DFD71}"/>
              </a:ext>
            </a:extLst>
          </p:cNvPr>
          <p:cNvSpPr txBox="1"/>
          <p:nvPr/>
        </p:nvSpPr>
        <p:spPr>
          <a:xfrm>
            <a:off x="8157639" y="5278998"/>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7</a:t>
            </a:r>
          </a:p>
        </p:txBody>
      </p:sp>
      <p:sp>
        <p:nvSpPr>
          <p:cNvPr id="34" name="TextBox 33">
            <a:extLst>
              <a:ext uri="{FF2B5EF4-FFF2-40B4-BE49-F238E27FC236}">
                <a16:creationId xmlns:a16="http://schemas.microsoft.com/office/drawing/2014/main" id="{CA48F70B-62B9-4B14-A832-07C3B49A00B7}"/>
              </a:ext>
            </a:extLst>
          </p:cNvPr>
          <p:cNvSpPr txBox="1"/>
          <p:nvPr/>
        </p:nvSpPr>
        <p:spPr>
          <a:xfrm>
            <a:off x="9282555" y="5293941"/>
            <a:ext cx="771304" cy="584775"/>
          </a:xfrm>
          <a:prstGeom prst="rect">
            <a:avLst/>
          </a:prstGeom>
          <a:solidFill>
            <a:schemeClr val="bg1"/>
          </a:solidFill>
          <a:effectLst>
            <a:softEdge rad="63500"/>
          </a:effectLst>
        </p:spPr>
        <p:txBody>
          <a:bodyPr wrap="square" rtlCol="0">
            <a:spAutoFit/>
          </a:bodyPr>
          <a:lstStyle/>
          <a:p>
            <a:pPr algn="ctr"/>
            <a:r>
              <a:rPr lang="vi-VN" sz="3200" dirty="0">
                <a:solidFill>
                  <a:srgbClr val="FF0000"/>
                </a:solidFill>
              </a:rPr>
              <a:t>9</a:t>
            </a:r>
          </a:p>
        </p:txBody>
      </p:sp>
    </p:spTree>
    <p:extLst>
      <p:ext uri="{BB962C8B-B14F-4D97-AF65-F5344CB8AC3E}">
        <p14:creationId xmlns:p14="http://schemas.microsoft.com/office/powerpoint/2010/main" val="455957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 calcmode="lin" valueType="num">
                                      <p:cBhvr>
                                        <p:cTn id="24" dur="500" fill="hold"/>
                                        <p:tgtEl>
                                          <p:spTgt spid="22"/>
                                        </p:tgtEl>
                                        <p:attrNameLst>
                                          <p:attrName>ppt_w</p:attrName>
                                        </p:attrNameLst>
                                      </p:cBhvr>
                                      <p:tavLst>
                                        <p:tav tm="0">
                                          <p:val>
                                            <p:fltVal val="0"/>
                                          </p:val>
                                        </p:tav>
                                        <p:tav tm="100000">
                                          <p:val>
                                            <p:strVal val="#ppt_w"/>
                                          </p:val>
                                        </p:tav>
                                      </p:tavLst>
                                    </p:anim>
                                    <p:anim calcmode="lin" valueType="num">
                                      <p:cBhvr>
                                        <p:cTn id="25" dur="500" fill="hold"/>
                                        <p:tgtEl>
                                          <p:spTgt spid="22"/>
                                        </p:tgtEl>
                                        <p:attrNameLst>
                                          <p:attrName>ppt_h</p:attrName>
                                        </p:attrNameLst>
                                      </p:cBhvr>
                                      <p:tavLst>
                                        <p:tav tm="0">
                                          <p:val>
                                            <p:fltVal val="0"/>
                                          </p:val>
                                        </p:tav>
                                        <p:tav tm="100000">
                                          <p:val>
                                            <p:strVal val="#ppt_h"/>
                                          </p:val>
                                        </p:tav>
                                      </p:tavLst>
                                    </p:anim>
                                    <p:animEffect transition="in" filter="fade">
                                      <p:cBhvr>
                                        <p:cTn id="26" dur="500"/>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p:cTn id="38" dur="500" fill="hold"/>
                                        <p:tgtEl>
                                          <p:spTgt spid="24"/>
                                        </p:tgtEl>
                                        <p:attrNameLst>
                                          <p:attrName>ppt_w</p:attrName>
                                        </p:attrNameLst>
                                      </p:cBhvr>
                                      <p:tavLst>
                                        <p:tav tm="0">
                                          <p:val>
                                            <p:fltVal val="0"/>
                                          </p:val>
                                        </p:tav>
                                        <p:tav tm="100000">
                                          <p:val>
                                            <p:strVal val="#ppt_w"/>
                                          </p:val>
                                        </p:tav>
                                      </p:tavLst>
                                    </p:anim>
                                    <p:anim calcmode="lin" valueType="num">
                                      <p:cBhvr>
                                        <p:cTn id="39" dur="500" fill="hold"/>
                                        <p:tgtEl>
                                          <p:spTgt spid="24"/>
                                        </p:tgtEl>
                                        <p:attrNameLst>
                                          <p:attrName>ppt_h</p:attrName>
                                        </p:attrNameLst>
                                      </p:cBhvr>
                                      <p:tavLst>
                                        <p:tav tm="0">
                                          <p:val>
                                            <p:fltVal val="0"/>
                                          </p:val>
                                        </p:tav>
                                        <p:tav tm="100000">
                                          <p:val>
                                            <p:strVal val="#ppt_h"/>
                                          </p:val>
                                        </p:tav>
                                      </p:tavLst>
                                    </p:anim>
                                    <p:animEffect transition="in" filter="fade">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 calcmode="lin" valueType="num">
                                      <p:cBhvr>
                                        <p:cTn id="52" dur="500" fill="hold"/>
                                        <p:tgtEl>
                                          <p:spTgt spid="26"/>
                                        </p:tgtEl>
                                        <p:attrNameLst>
                                          <p:attrName>ppt_w</p:attrName>
                                        </p:attrNameLst>
                                      </p:cBhvr>
                                      <p:tavLst>
                                        <p:tav tm="0">
                                          <p:val>
                                            <p:fltVal val="0"/>
                                          </p:val>
                                        </p:tav>
                                        <p:tav tm="100000">
                                          <p:val>
                                            <p:strVal val="#ppt_w"/>
                                          </p:val>
                                        </p:tav>
                                      </p:tavLst>
                                    </p:anim>
                                    <p:anim calcmode="lin" valueType="num">
                                      <p:cBhvr>
                                        <p:cTn id="53" dur="500" fill="hold"/>
                                        <p:tgtEl>
                                          <p:spTgt spid="26"/>
                                        </p:tgtEl>
                                        <p:attrNameLst>
                                          <p:attrName>ppt_h</p:attrName>
                                        </p:attrNameLst>
                                      </p:cBhvr>
                                      <p:tavLst>
                                        <p:tav tm="0">
                                          <p:val>
                                            <p:fltVal val="0"/>
                                          </p:val>
                                        </p:tav>
                                        <p:tav tm="100000">
                                          <p:val>
                                            <p:strVal val="#ppt_h"/>
                                          </p:val>
                                        </p:tav>
                                      </p:tavLst>
                                    </p:anim>
                                    <p:animEffect transition="in" filter="fade">
                                      <p:cBhvr>
                                        <p:cTn id="54" dur="500"/>
                                        <p:tgtEl>
                                          <p:spTgt spid="2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fade">
                                      <p:cBhvr>
                                        <p:cTn id="59" dur="500"/>
                                        <p:tgtEl>
                                          <p:spTgt spid="28"/>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barn(inVertical)">
                                      <p:cBhvr>
                                        <p:cTn id="63" dur="500"/>
                                        <p:tgtEl>
                                          <p:spTgt spid="29"/>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childTnLst>
                          </p:cTn>
                        </p:par>
                      </p:childTnLst>
                    </p:cTn>
                  </p:par>
                  <p:par>
                    <p:cTn id="71" fill="hold">
                      <p:stCondLst>
                        <p:cond delay="indefinite"/>
                      </p:stCondLst>
                      <p:childTnLst>
                        <p:par>
                          <p:cTn id="72" fill="hold">
                            <p:stCondLst>
                              <p:cond delay="0"/>
                            </p:stCondLst>
                            <p:childTnLst>
                              <p:par>
                                <p:cTn id="73" presetID="53" presetClass="entr" presetSubtype="16"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anim calcmode="lin" valueType="num">
                                      <p:cBhvr>
                                        <p:cTn id="75" dur="500" fill="hold"/>
                                        <p:tgtEl>
                                          <p:spTgt spid="31"/>
                                        </p:tgtEl>
                                        <p:attrNameLst>
                                          <p:attrName>ppt_w</p:attrName>
                                        </p:attrNameLst>
                                      </p:cBhvr>
                                      <p:tavLst>
                                        <p:tav tm="0">
                                          <p:val>
                                            <p:fltVal val="0"/>
                                          </p:val>
                                        </p:tav>
                                        <p:tav tm="100000">
                                          <p:val>
                                            <p:strVal val="#ppt_w"/>
                                          </p:val>
                                        </p:tav>
                                      </p:tavLst>
                                    </p:anim>
                                    <p:anim calcmode="lin" valueType="num">
                                      <p:cBhvr>
                                        <p:cTn id="76" dur="500" fill="hold"/>
                                        <p:tgtEl>
                                          <p:spTgt spid="31"/>
                                        </p:tgtEl>
                                        <p:attrNameLst>
                                          <p:attrName>ppt_h</p:attrName>
                                        </p:attrNameLst>
                                      </p:cBhvr>
                                      <p:tavLst>
                                        <p:tav tm="0">
                                          <p:val>
                                            <p:fltVal val="0"/>
                                          </p:val>
                                        </p:tav>
                                        <p:tav tm="100000">
                                          <p:val>
                                            <p:strVal val="#ppt_h"/>
                                          </p:val>
                                        </p:tav>
                                      </p:tavLst>
                                    </p:anim>
                                    <p:animEffect transition="in" filter="fade">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53" presetClass="entr" presetSubtype="16" fill="hold" grpId="0" nodeType="click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p:cTn id="82" dur="500" fill="hold"/>
                                        <p:tgtEl>
                                          <p:spTgt spid="32"/>
                                        </p:tgtEl>
                                        <p:attrNameLst>
                                          <p:attrName>ppt_w</p:attrName>
                                        </p:attrNameLst>
                                      </p:cBhvr>
                                      <p:tavLst>
                                        <p:tav tm="0">
                                          <p:val>
                                            <p:fltVal val="0"/>
                                          </p:val>
                                        </p:tav>
                                        <p:tav tm="100000">
                                          <p:val>
                                            <p:strVal val="#ppt_w"/>
                                          </p:val>
                                        </p:tav>
                                      </p:tavLst>
                                    </p:anim>
                                    <p:anim calcmode="lin" valueType="num">
                                      <p:cBhvr>
                                        <p:cTn id="83" dur="500" fill="hold"/>
                                        <p:tgtEl>
                                          <p:spTgt spid="32"/>
                                        </p:tgtEl>
                                        <p:attrNameLst>
                                          <p:attrName>ppt_h</p:attrName>
                                        </p:attrNameLst>
                                      </p:cBhvr>
                                      <p:tavLst>
                                        <p:tav tm="0">
                                          <p:val>
                                            <p:fltVal val="0"/>
                                          </p:val>
                                        </p:tav>
                                        <p:tav tm="100000">
                                          <p:val>
                                            <p:strVal val="#ppt_h"/>
                                          </p:val>
                                        </p:tav>
                                      </p:tavLst>
                                    </p:anim>
                                    <p:animEffect transition="in" filter="fade">
                                      <p:cBhvr>
                                        <p:cTn id="84" dur="500"/>
                                        <p:tgtEl>
                                          <p:spTgt spid="32"/>
                                        </p:tgtEl>
                                      </p:cBhvr>
                                    </p:animEffect>
                                  </p:childTnLst>
                                </p:cTn>
                              </p:par>
                            </p:childTnLst>
                          </p:cTn>
                        </p:par>
                      </p:childTnLst>
                    </p:cTn>
                  </p:par>
                  <p:par>
                    <p:cTn id="85" fill="hold">
                      <p:stCondLst>
                        <p:cond delay="indefinite"/>
                      </p:stCondLst>
                      <p:childTnLst>
                        <p:par>
                          <p:cTn id="86" fill="hold">
                            <p:stCondLst>
                              <p:cond delay="0"/>
                            </p:stCondLst>
                            <p:childTnLst>
                              <p:par>
                                <p:cTn id="87" presetID="53" presetClass="entr" presetSubtype="16" fill="hold" grpId="0" nodeType="click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childTnLst>
                    </p:cTn>
                  </p:par>
                  <p:par>
                    <p:cTn id="92" fill="hold">
                      <p:stCondLst>
                        <p:cond delay="indefinite"/>
                      </p:stCondLst>
                      <p:childTnLst>
                        <p:par>
                          <p:cTn id="93" fill="hold">
                            <p:stCondLst>
                              <p:cond delay="0"/>
                            </p:stCondLst>
                            <p:childTnLst>
                              <p:par>
                                <p:cTn id="94" presetID="53" presetClass="entr" presetSubtype="16" fill="hold" grpId="0" nodeType="clickEffect">
                                  <p:stCondLst>
                                    <p:cond delay="0"/>
                                  </p:stCondLst>
                                  <p:childTnLst>
                                    <p:set>
                                      <p:cBhvr>
                                        <p:cTn id="95" dur="1" fill="hold">
                                          <p:stCondLst>
                                            <p:cond delay="0"/>
                                          </p:stCondLst>
                                        </p:cTn>
                                        <p:tgtEl>
                                          <p:spTgt spid="34"/>
                                        </p:tgtEl>
                                        <p:attrNameLst>
                                          <p:attrName>style.visibility</p:attrName>
                                        </p:attrNameLst>
                                      </p:cBhvr>
                                      <p:to>
                                        <p:strVal val="visible"/>
                                      </p:to>
                                    </p:set>
                                    <p:anim calcmode="lin" valueType="num">
                                      <p:cBhvr>
                                        <p:cTn id="96" dur="500" fill="hold"/>
                                        <p:tgtEl>
                                          <p:spTgt spid="34"/>
                                        </p:tgtEl>
                                        <p:attrNameLst>
                                          <p:attrName>ppt_w</p:attrName>
                                        </p:attrNameLst>
                                      </p:cBhvr>
                                      <p:tavLst>
                                        <p:tav tm="0">
                                          <p:val>
                                            <p:fltVal val="0"/>
                                          </p:val>
                                        </p:tav>
                                        <p:tav tm="100000">
                                          <p:val>
                                            <p:strVal val="#ppt_w"/>
                                          </p:val>
                                        </p:tav>
                                      </p:tavLst>
                                    </p:anim>
                                    <p:anim calcmode="lin" valueType="num">
                                      <p:cBhvr>
                                        <p:cTn id="97" dur="500" fill="hold"/>
                                        <p:tgtEl>
                                          <p:spTgt spid="34"/>
                                        </p:tgtEl>
                                        <p:attrNameLst>
                                          <p:attrName>ppt_h</p:attrName>
                                        </p:attrNameLst>
                                      </p:cBhvr>
                                      <p:tavLst>
                                        <p:tav tm="0">
                                          <p:val>
                                            <p:fltVal val="0"/>
                                          </p:val>
                                        </p:tav>
                                        <p:tav tm="100000">
                                          <p:val>
                                            <p:strVal val="#ppt_h"/>
                                          </p:val>
                                        </p:tav>
                                      </p:tavLst>
                                    </p:anim>
                                    <p:animEffect transition="in" filter="fade">
                                      <p:cBhvr>
                                        <p:cTn id="9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22" grpId="0" animBg="1"/>
      <p:bldP spid="23" grpId="0" animBg="1"/>
      <p:bldP spid="24" grpId="0" animBg="1"/>
      <p:bldP spid="25" grpId="0" animBg="1"/>
      <p:bldP spid="26" grpId="0" animBg="1"/>
      <p:bldP spid="27" grpId="0"/>
      <p:bldP spid="28" grpId="0"/>
      <p:bldP spid="30" grpId="0" animBg="1"/>
      <p:bldP spid="31" grpId="0" animBg="1"/>
      <p:bldP spid="32" grpId="0" animBg="1"/>
      <p:bldP spid="33" grpId="0" animBg="1"/>
      <p:bldP spid="34" grpId="0" animBg="1"/>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611</Words>
  <Application>Microsoft Office PowerPoint</Application>
  <PresentationFormat>Widescreen</PresentationFormat>
  <Paragraphs>201</Paragraphs>
  <Slides>12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Cambria Math</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Hang Nguyen</cp:lastModifiedBy>
  <cp:revision>170</cp:revision>
  <dcterms:created xsi:type="dcterms:W3CDTF">2021-06-02T01:34:28Z</dcterms:created>
  <dcterms:modified xsi:type="dcterms:W3CDTF">2025-04-04T05:14:24Z</dcterms:modified>
</cp:coreProperties>
</file>