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3" r:id="rId3"/>
    <p:sldId id="284" r:id="rId4"/>
    <p:sldId id="294" r:id="rId5"/>
    <p:sldId id="286" r:id="rId6"/>
    <p:sldId id="295" r:id="rId7"/>
    <p:sldId id="296" r:id="rId8"/>
    <p:sldId id="290" r:id="rId9"/>
    <p:sldId id="299" r:id="rId10"/>
    <p:sldId id="300" r:id="rId11"/>
    <p:sldId id="301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88C"/>
    <a:srgbClr val="FDDEEB"/>
    <a:srgbClr val="FFFAC2"/>
    <a:srgbClr val="D34CD6"/>
    <a:srgbClr val="FCDFDC"/>
    <a:srgbClr val="FFFBCD"/>
    <a:srgbClr val="FFF789"/>
    <a:srgbClr val="E07235"/>
    <a:srgbClr val="EB54E9"/>
    <a:srgbClr val="D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78" d="100"/>
          <a:sy n="78" d="100"/>
        </p:scale>
        <p:origin x="50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04/04/2025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42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267532" y="2643926"/>
            <a:ext cx="5656933" cy="224676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44</a:t>
            </a:r>
          </a:p>
          <a:p>
            <a:pPr algn="ctr"/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5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839869" y="349275"/>
            <a:ext cx="68885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UBND QUẬN DƯƠNG DINH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TRƯỜNG TIỂU HỌC ANH DŨNG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F20E2E-7CA8-F39B-62F1-35CCCD05DFF1}"/>
              </a:ext>
            </a:extLst>
          </p:cNvPr>
          <p:cNvCxnSpPr/>
          <p:nvPr/>
        </p:nvCxnSpPr>
        <p:spPr>
          <a:xfrm>
            <a:off x="4376055" y="1426493"/>
            <a:ext cx="38162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FB59442-74DE-AD1D-32B7-6C99486A8519}"/>
              </a:ext>
            </a:extLst>
          </p:cNvPr>
          <p:cNvSpPr txBox="1"/>
          <p:nvPr/>
        </p:nvSpPr>
        <p:spPr>
          <a:xfrm>
            <a:off x="2651702" y="2040624"/>
            <a:ext cx="68885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22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F29173-8642-4E2B-AECC-99D1A0EB4A89}"/>
              </a:ext>
            </a:extLst>
          </p:cNvPr>
          <p:cNvSpPr txBox="1"/>
          <p:nvPr/>
        </p:nvSpPr>
        <p:spPr>
          <a:xfrm flipH="1">
            <a:off x="399824" y="1401839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CHỌN TẤM THẺ NÀO?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7274" y="362800"/>
            <a:ext cx="1693179" cy="1426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ECBDCC-D103-4AEE-9E74-7EC602666EC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8258" y="401912"/>
            <a:ext cx="4954612" cy="2130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511141-ABBB-4090-8494-5FC8A8966BE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178" y="2285747"/>
            <a:ext cx="5360771" cy="4170341"/>
          </a:xfrm>
          <a:prstGeom prst="rect">
            <a:avLst/>
          </a:prstGeom>
        </p:spPr>
      </p:pic>
      <p:pic>
        <p:nvPicPr>
          <p:cNvPr id="10" name="Picture 6" descr="Business Rules Clip Art - Royalty Free - GoGraph">
            <a:extLst>
              <a:ext uri="{FF2B5EF4-FFF2-40B4-BE49-F238E27FC236}">
                <a16:creationId xmlns:a16="http://schemas.microsoft.com/office/drawing/2014/main" id="{C54E7FAD-B7D6-4B52-BF32-CF032DB8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/>
        </p:blipFill>
        <p:spPr bwMode="auto">
          <a:xfrm>
            <a:off x="2379743" y="1920055"/>
            <a:ext cx="2238375" cy="1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BA850B-F3A9-4299-AB3B-128F04205DB6}"/>
              </a:ext>
            </a:extLst>
          </p:cNvPr>
          <p:cNvSpPr txBox="1"/>
          <p:nvPr/>
        </p:nvSpPr>
        <p:spPr>
          <a:xfrm>
            <a:off x="932484" y="3142064"/>
            <a:ext cx="51526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Đặt 12 tấm thẻ trên mặt bàn. Khi đến lượt, người chơi gieo xúc xắc, úp một tấm thẻ ghi phép tính có kết quả bằng số chấm ở mặt trên xúc xắc.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úp được 6 tấm thẻ.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BBB178D-D38B-46AE-BD22-4EF6952FD2D9}"/>
              </a:ext>
            </a:extLst>
          </p:cNvPr>
          <p:cNvSpPr/>
          <p:nvPr/>
        </p:nvSpPr>
        <p:spPr>
          <a:xfrm>
            <a:off x="859722" y="2153156"/>
            <a:ext cx="5360771" cy="4170341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1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7.40741E-7 L -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11" grpId="0" uiExpand="1" build="p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50E67994-324A-442A-9A62-743945D005C4}"/>
              </a:ext>
            </a:extLst>
          </p:cNvPr>
          <p:cNvGrpSpPr/>
          <p:nvPr/>
        </p:nvGrpSpPr>
        <p:grpSpPr>
          <a:xfrm>
            <a:off x="1674828" y="2818360"/>
            <a:ext cx="4002776" cy="925941"/>
            <a:chOff x="1087786" y="2487203"/>
            <a:chExt cx="4002776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F589AF4C-1998-4275-AF18-AD1305C0A546}"/>
                </a:ext>
              </a:extLst>
            </p:cNvPr>
            <p:cNvSpPr/>
            <p:nvPr/>
          </p:nvSpPr>
          <p:spPr>
            <a:xfrm>
              <a:off x="1087786" y="2487203"/>
              <a:ext cx="4002776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95" y="269092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23" y="272692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88421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58" y="286128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7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23" y="26886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82" y="269683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6279716" y="789588"/>
            <a:ext cx="44247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5 quả cam, </a:t>
            </a:r>
          </a:p>
          <a:p>
            <a:pPr algn="ctr"/>
            <a:r>
              <a:rPr lang="vi-VN" sz="2300" i="1" dirty="0"/>
              <a:t>2 đĩa có 10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10 quả cam chia vào các đĩa, mỗi đĩa 5 quả. Được 2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5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2 = 10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8"/>
                <a:stretch>
                  <a:fillRect l="-2387" t="-3101" r="-2387" b="-20155"/>
                </a:stretch>
              </a:blipFill>
              <a:ln w="38100"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E76B22-64F3-47E7-ACF8-CF11A95D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72" y="28277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59DEC79-80E4-41F9-B53D-51AD715B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17" y="280485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Parallelogram 123">
            <a:extLst>
              <a:ext uri="{FF2B5EF4-FFF2-40B4-BE49-F238E27FC236}">
                <a16:creationId xmlns:a16="http://schemas.microsoft.com/office/drawing/2014/main" id="{2F0E3C61-B40B-439D-A092-A7481BCE7A32}"/>
              </a:ext>
            </a:extLst>
          </p:cNvPr>
          <p:cNvSpPr/>
          <p:nvPr/>
        </p:nvSpPr>
        <p:spPr>
          <a:xfrm>
            <a:off x="1681170" y="2818360"/>
            <a:ext cx="3921320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283A75-B96C-4867-A5B2-AB2EF2B21FA2}"/>
              </a:ext>
            </a:extLst>
          </p:cNvPr>
          <p:cNvGrpSpPr/>
          <p:nvPr/>
        </p:nvGrpSpPr>
        <p:grpSpPr>
          <a:xfrm>
            <a:off x="2084713" y="2957480"/>
            <a:ext cx="1450975" cy="647701"/>
            <a:chOff x="4210303" y="5351786"/>
            <a:chExt cx="1450975" cy="647701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C21CF2-62E4-4A3F-8C45-DA2DA0BFF3F4}"/>
              </a:ext>
            </a:extLst>
          </p:cNvPr>
          <p:cNvGrpSpPr/>
          <p:nvPr/>
        </p:nvGrpSpPr>
        <p:grpSpPr>
          <a:xfrm>
            <a:off x="3780421" y="2957524"/>
            <a:ext cx="1450975" cy="647701"/>
            <a:chOff x="5906011" y="5351830"/>
            <a:chExt cx="1450975" cy="647701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95" y="136676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9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EA52B31A-E57A-4186-B722-9F48802E85E1}"/>
              </a:ext>
            </a:extLst>
          </p:cNvPr>
          <p:cNvSpPr/>
          <p:nvPr/>
        </p:nvSpPr>
        <p:spPr>
          <a:xfrm>
            <a:off x="5181953" y="4547941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/>
              <a:t>10 : 5 = 2</a:t>
            </a:r>
          </a:p>
        </p:txBody>
      </p:sp>
      <p:pic>
        <p:nvPicPr>
          <p:cNvPr id="6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F0EEA6DC-C4F6-464D-80E2-48E5BEFE3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2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7D6CAF8-BE00-49D7-AA61-83AB443F5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5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FC2B114-4567-4C70-8CD5-173AD48C6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8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51" y="135175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73" y="135925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17" y="137426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39" y="138176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6146 -0.2009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1004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7396 -0.2006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1004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09935 -0.206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-1032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0224 -0.2289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-1145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00469 -0.225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129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12357 -0.1078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539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04375 -0.103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516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03386 -0.1041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-520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07995 -0.1219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611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0261 -0.1199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04987 0.2233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11412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02994 0.21898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10949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00065 0.19838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9907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-4.16667E-6 0.09884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31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5.55112E-17 L -0.08177 0.0990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04258 0.21204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11204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02253 0.2074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10370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5.55112E-17 L 0.00508 0.09884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4931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112E-17 L -0.01914 0.09861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4931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-0.04206 0.09977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uiExpand="1" build="p"/>
      <p:bldP spid="4" grpId="0" animBg="1"/>
      <p:bldP spid="124" grpId="0" animBg="1"/>
      <p:bldP spid="13" grpId="0" animBg="1"/>
      <p:bldP spid="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9786885-680E-40BF-80E3-984B69B0E43F}"/>
              </a:ext>
            </a:extLst>
          </p:cNvPr>
          <p:cNvGrpSpPr/>
          <p:nvPr/>
        </p:nvGrpSpPr>
        <p:grpSpPr>
          <a:xfrm>
            <a:off x="336500" y="1706149"/>
            <a:ext cx="3781425" cy="4772025"/>
            <a:chOff x="336500" y="1706149"/>
            <a:chExt cx="3781425" cy="47720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85FBF61-7E49-4514-AD1B-3BA2C507F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36500" y="1706149"/>
              <a:ext cx="3781425" cy="477202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8D4157-CC80-47A7-9DC4-6D2AAB700F17}"/>
                </a:ext>
              </a:extLst>
            </p:cNvPr>
            <p:cNvSpPr txBox="1"/>
            <p:nvPr/>
          </p:nvSpPr>
          <p:spPr>
            <a:xfrm>
              <a:off x="1033250" y="2153897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5 từ bảng nhân 5.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7816376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7816376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702FFF4-0548-40A7-B51E-EC10B092392E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8C99D2-60D4-426C-A9C6-9B30C1BC6E69}"/>
              </a:ext>
            </a:extLst>
          </p:cNvPr>
          <p:cNvSpPr txBox="1"/>
          <p:nvPr/>
        </p:nvSpPr>
        <p:spPr>
          <a:xfrm>
            <a:off x="2659102" y="395300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chia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Thương là các số tự nhiên tăng dần từ 1 đến 10.</a:t>
            </a:r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7" grpId="0" animBg="1"/>
      <p:bldP spid="48" grpId="0" animBg="1"/>
      <p:bldP spid="4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13" t="-2030" r="-431301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4F2E074-5476-4FF3-8266-A4C213BB281E}"/>
              </a:ext>
            </a:extLst>
          </p:cNvPr>
          <p:cNvSpPr txBox="1"/>
          <p:nvPr/>
        </p:nvSpPr>
        <p:spPr>
          <a:xfrm>
            <a:off x="5601786" y="16119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3CF678-0A1D-42CF-84FD-554F4285DC8D}"/>
              </a:ext>
            </a:extLst>
          </p:cNvPr>
          <p:cNvSpPr txBox="1"/>
          <p:nvPr/>
        </p:nvSpPr>
        <p:spPr>
          <a:xfrm>
            <a:off x="6488169" y="16248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3C7B28-C896-445A-84AA-9E243132C075}"/>
              </a:ext>
            </a:extLst>
          </p:cNvPr>
          <p:cNvSpPr txBox="1"/>
          <p:nvPr/>
        </p:nvSpPr>
        <p:spPr>
          <a:xfrm>
            <a:off x="7400598" y="161991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CAA9B3-3FB4-4FA5-AA1E-FB539D2A010F}"/>
              </a:ext>
            </a:extLst>
          </p:cNvPr>
          <p:cNvSpPr txBox="1"/>
          <p:nvPr/>
        </p:nvSpPr>
        <p:spPr>
          <a:xfrm>
            <a:off x="8361176" y="161493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1066564" y="263022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503886" y="263022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1CA17C-597E-4C0C-B26F-D4E80C21FA04}"/>
              </a:ext>
            </a:extLst>
          </p:cNvPr>
          <p:cNvSpPr/>
          <p:nvPr/>
        </p:nvSpPr>
        <p:spPr>
          <a:xfrm>
            <a:off x="1812789" y="5428923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648ED4-5EFF-498A-A31F-833EB09631D0}"/>
              </a:ext>
            </a:extLst>
          </p:cNvPr>
          <p:cNvSpPr/>
          <p:nvPr/>
        </p:nvSpPr>
        <p:spPr>
          <a:xfrm>
            <a:off x="3925374" y="5408481"/>
            <a:ext cx="1813317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 : 2 =       </a:t>
            </a:r>
            <a:endParaRPr lang="vi-VN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B67F95-BDED-4122-B138-80E3B5D82FE2}"/>
              </a:ext>
            </a:extLst>
          </p:cNvPr>
          <p:cNvSpPr/>
          <p:nvPr/>
        </p:nvSpPr>
        <p:spPr>
          <a:xfrm>
            <a:off x="2894142" y="5864901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1683FE-46F3-43B5-AE9C-9DF1FBA4AE6F}"/>
              </a:ext>
            </a:extLst>
          </p:cNvPr>
          <p:cNvSpPr/>
          <p:nvPr/>
        </p:nvSpPr>
        <p:spPr>
          <a:xfrm>
            <a:off x="6182996" y="5398146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A9E79C-F8D3-4F85-880B-B258BB905196}"/>
              </a:ext>
            </a:extLst>
          </p:cNvPr>
          <p:cNvSpPr/>
          <p:nvPr/>
        </p:nvSpPr>
        <p:spPr>
          <a:xfrm>
            <a:off x="8296985" y="5431584"/>
            <a:ext cx="181331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15 : 5 =       </a:t>
            </a:r>
            <a:endParaRPr lang="vi-VN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D2BDCF-69AD-4C8B-84E4-AF74DAEB7C0E}"/>
              </a:ext>
            </a:extLst>
          </p:cNvPr>
          <p:cNvSpPr/>
          <p:nvPr/>
        </p:nvSpPr>
        <p:spPr>
          <a:xfrm>
            <a:off x="7287627" y="5885850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40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77F690-914C-4443-BF30-BBA1EFE0EC8B}"/>
              </a:ext>
            </a:extLst>
          </p:cNvPr>
          <p:cNvSpPr txBox="1"/>
          <p:nvPr/>
        </p:nvSpPr>
        <p:spPr>
          <a:xfrm>
            <a:off x="3228675" y="53981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34F8A7-294B-4349-9E55-A4F93411CE01}"/>
              </a:ext>
            </a:extLst>
          </p:cNvPr>
          <p:cNvSpPr txBox="1"/>
          <p:nvPr/>
        </p:nvSpPr>
        <p:spPr>
          <a:xfrm>
            <a:off x="5129545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868598-127A-454D-828C-3EC2CAB7CFDF}"/>
              </a:ext>
            </a:extLst>
          </p:cNvPr>
          <p:cNvSpPr txBox="1"/>
          <p:nvPr/>
        </p:nvSpPr>
        <p:spPr>
          <a:xfrm>
            <a:off x="4310028" y="58134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8C26DC-65E5-40D7-B0C7-C1B177A57174}"/>
              </a:ext>
            </a:extLst>
          </p:cNvPr>
          <p:cNvSpPr txBox="1"/>
          <p:nvPr/>
        </p:nvSpPr>
        <p:spPr>
          <a:xfrm>
            <a:off x="759888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6B0622-2695-4D99-A450-B74A80B93B9B}"/>
              </a:ext>
            </a:extLst>
          </p:cNvPr>
          <p:cNvSpPr txBox="1"/>
          <p:nvPr/>
        </p:nvSpPr>
        <p:spPr>
          <a:xfrm>
            <a:off x="954593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FD9452-0015-4441-A168-9AF156110B8C}"/>
              </a:ext>
            </a:extLst>
          </p:cNvPr>
          <p:cNvSpPr txBox="1"/>
          <p:nvPr/>
        </p:nvSpPr>
        <p:spPr>
          <a:xfrm>
            <a:off x="8703517" y="585891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516543-AE42-447D-A522-8878595E7A38}"/>
              </a:ext>
            </a:extLst>
          </p:cNvPr>
          <p:cNvSpPr txBox="1"/>
          <p:nvPr/>
        </p:nvSpPr>
        <p:spPr>
          <a:xfrm>
            <a:off x="9336971" y="161493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4CB9C60-D64C-4DD2-B2EB-E4C0D8B241D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128" y="2473761"/>
            <a:ext cx="9003743" cy="30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1336735" y="1390854"/>
            <a:ext cx="4453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Cửa hàng có 40 bông cúc. Cô bán hàng đã bó hoa cúc thành các bó, mỗi bó 5 bông. Hỏi có bao nhiêu bó hoa cúc?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F41A7-6785-4DA6-9B15-FB55A7BBF458}"/>
              </a:ext>
            </a:extLst>
          </p:cNvPr>
          <p:cNvSpPr txBox="1"/>
          <p:nvPr/>
        </p:nvSpPr>
        <p:spPr>
          <a:xfrm>
            <a:off x="7775906" y="94456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66057E-FBAC-49AC-9B6E-9B97CFB8FDE2}"/>
              </a:ext>
            </a:extLst>
          </p:cNvPr>
          <p:cNvSpPr txBox="1"/>
          <p:nvPr/>
        </p:nvSpPr>
        <p:spPr>
          <a:xfrm>
            <a:off x="5678469" y="1566566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Có số bó hoa cúc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A5F1A9-FFB9-4C67-AEC9-0F760B7C0D8F}"/>
              </a:ext>
            </a:extLst>
          </p:cNvPr>
          <p:cNvSpPr txBox="1"/>
          <p:nvPr/>
        </p:nvSpPr>
        <p:spPr>
          <a:xfrm>
            <a:off x="5678469" y="209375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40 : 5 = 8 (bó)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17E3ED-43F0-40F2-AD82-7EF0583F8630}"/>
              </a:ext>
            </a:extLst>
          </p:cNvPr>
          <p:cNvSpPr txBox="1"/>
          <p:nvPr/>
        </p:nvSpPr>
        <p:spPr>
          <a:xfrm>
            <a:off x="7037331" y="261697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8 bó hoa cúc.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D2CAC7-0622-43E1-8F06-A21ED075BA7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2283" y="3327631"/>
            <a:ext cx="7074992" cy="306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3057C0-9010-45F1-BAF2-FB9D4A560B91}"/>
              </a:ext>
            </a:extLst>
          </p:cNvPr>
          <p:cNvSpPr txBox="1"/>
          <p:nvPr/>
        </p:nvSpPr>
        <p:spPr>
          <a:xfrm>
            <a:off x="884753" y="12204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AD0B34-F6AB-4631-B4DF-CEF5111A3110}"/>
              </a:ext>
            </a:extLst>
          </p:cNvPr>
          <p:cNvSpPr txBox="1"/>
          <p:nvPr/>
        </p:nvSpPr>
        <p:spPr>
          <a:xfrm>
            <a:off x="6124136" y="12204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18EB52-F128-42E8-92B2-193707C44F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3995" y="1192305"/>
            <a:ext cx="4860141" cy="12716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E5AC20-22E4-4B12-BCB3-D2E5812B9A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6664" y="1113881"/>
            <a:ext cx="4832483" cy="12595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B83D23-1CE8-4383-9FB9-6481C185DA07}"/>
              </a:ext>
            </a:extLst>
          </p:cNvPr>
          <p:cNvSpPr txBox="1"/>
          <p:nvPr/>
        </p:nvSpPr>
        <p:spPr>
          <a:xfrm>
            <a:off x="3467371" y="16087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6106E1-5364-4A83-96CB-C64F9D30E717}"/>
              </a:ext>
            </a:extLst>
          </p:cNvPr>
          <p:cNvSpPr txBox="1"/>
          <p:nvPr/>
        </p:nvSpPr>
        <p:spPr>
          <a:xfrm>
            <a:off x="5158696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21413A-8438-4D86-AB7E-ADD0A7F2469D}"/>
              </a:ext>
            </a:extLst>
          </p:cNvPr>
          <p:cNvSpPr txBox="1"/>
          <p:nvPr/>
        </p:nvSpPr>
        <p:spPr>
          <a:xfrm>
            <a:off x="8586529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59CACD-4BEE-4E27-A567-3B72F83A79EC}"/>
              </a:ext>
            </a:extLst>
          </p:cNvPr>
          <p:cNvSpPr txBox="1"/>
          <p:nvPr/>
        </p:nvSpPr>
        <p:spPr>
          <a:xfrm>
            <a:off x="10314451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565DF3-47B1-431A-8E27-7C3B21EB1F7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6769" y="2373411"/>
            <a:ext cx="4860142" cy="257168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17A1010E-F69F-4C66-BA1D-2CBD86000BAA}"/>
              </a:ext>
            </a:extLst>
          </p:cNvPr>
          <p:cNvSpPr/>
          <p:nvPr/>
        </p:nvSpPr>
        <p:spPr>
          <a:xfrm>
            <a:off x="884753" y="26441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A2B50C-014E-442D-B384-0477101A2233}"/>
              </a:ext>
            </a:extLst>
          </p:cNvPr>
          <p:cNvSpPr txBox="1"/>
          <p:nvPr/>
        </p:nvSpPr>
        <p:spPr>
          <a:xfrm>
            <a:off x="1322076" y="2644170"/>
            <a:ext cx="4773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Bạn Nam đã cắt 30 hình tròn để trang trí đèn ông sao, mỗi chiếc đèn cần 5 hình. Hỏi bạn Nam trang trí được bao nhiêu chiếc đèn ông sao?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F86389-7F08-419A-B2DF-5B58AE9BB601}"/>
              </a:ext>
            </a:extLst>
          </p:cNvPr>
          <p:cNvSpPr txBox="1"/>
          <p:nvPr/>
        </p:nvSpPr>
        <p:spPr>
          <a:xfrm>
            <a:off x="4667735" y="4489618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05D835-25F2-4D45-B56E-F63DDBF2CDED}"/>
              </a:ext>
            </a:extLst>
          </p:cNvPr>
          <p:cNvSpPr txBox="1"/>
          <p:nvPr/>
        </p:nvSpPr>
        <p:spPr>
          <a:xfrm>
            <a:off x="1274777" y="4945095"/>
            <a:ext cx="8337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Bạn Nam trang trí được số chiếc đèn ông sao là: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F9F420-107B-4846-8B5C-CB3AD64B3D1C}"/>
              </a:ext>
            </a:extLst>
          </p:cNvPr>
          <p:cNvSpPr txBox="1"/>
          <p:nvPr/>
        </p:nvSpPr>
        <p:spPr>
          <a:xfrm>
            <a:off x="2585242" y="540057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30 : 5 = 6 (chiếc)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57486B-77FA-4196-85EF-2A05A9B5FA29}"/>
              </a:ext>
            </a:extLst>
          </p:cNvPr>
          <p:cNvSpPr txBox="1"/>
          <p:nvPr/>
        </p:nvSpPr>
        <p:spPr>
          <a:xfrm>
            <a:off x="4331246" y="585604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6 chiếc đèn ông sao.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9" grpId="0" animBg="1"/>
      <p:bldP spid="10" grpId="0" animBg="1"/>
      <p:bldP spid="11" grpId="0" animBg="1"/>
      <p:bldP spid="12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500</Words>
  <Application>Microsoft Office PowerPoint</Application>
  <PresentationFormat>Widescreen</PresentationFormat>
  <Paragraphs>114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179</cp:revision>
  <dcterms:created xsi:type="dcterms:W3CDTF">2021-06-02T01:34:28Z</dcterms:created>
  <dcterms:modified xsi:type="dcterms:W3CDTF">2025-04-04T05:15:07Z</dcterms:modified>
</cp:coreProperties>
</file>