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295" r:id="rId5"/>
    <p:sldId id="296" r:id="rId6"/>
    <p:sldId id="290" r:id="rId7"/>
    <p:sldId id="299" r:id="rId8"/>
    <p:sldId id="304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0" r:id="rId21"/>
    <p:sldId id="301" r:id="rId22"/>
    <p:sldId id="31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8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51700" y="2387279"/>
            <a:ext cx="7288598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BÀI 45</a:t>
            </a:r>
          </a:p>
          <a:p>
            <a:pPr algn="ctr"/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262514"/>
            <a:ext cx="688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DINH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F20E2E-7CA8-F39B-62F1-35CCCD05DFF1}"/>
              </a:ext>
            </a:extLst>
          </p:cNvPr>
          <p:cNvCxnSpPr/>
          <p:nvPr/>
        </p:nvCxnSpPr>
        <p:spPr>
          <a:xfrm>
            <a:off x="4376057" y="1310061"/>
            <a:ext cx="3816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B59442-74DE-AD1D-32B7-6C99486A8519}"/>
              </a:ext>
            </a:extLst>
          </p:cNvPr>
          <p:cNvSpPr txBox="1"/>
          <p:nvPr/>
        </p:nvSpPr>
        <p:spPr>
          <a:xfrm>
            <a:off x="2651702" y="1617838"/>
            <a:ext cx="688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790</Words>
  <Application>Microsoft Office PowerPoint</Application>
  <PresentationFormat>Widescreen</PresentationFormat>
  <Paragraphs>260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203</cp:revision>
  <dcterms:created xsi:type="dcterms:W3CDTF">2021-06-02T01:34:28Z</dcterms:created>
  <dcterms:modified xsi:type="dcterms:W3CDTF">2025-04-04T05:15:43Z</dcterms:modified>
</cp:coreProperties>
</file>