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78" d="100"/>
          <a:sy n="7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04/04/2025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817" y="2627181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49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TRÒN TRĂM, </a:t>
            </a: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CHỤC (Tiết 1)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7BB74E-5319-EE66-AAF4-BBEB75E46864}"/>
              </a:ext>
            </a:extLst>
          </p:cNvPr>
          <p:cNvSpPr txBox="1"/>
          <p:nvPr/>
        </p:nvSpPr>
        <p:spPr>
          <a:xfrm>
            <a:off x="2651702" y="235992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C394B-A5C0-FD83-F83D-2BD5AA51989A}"/>
              </a:ext>
            </a:extLst>
          </p:cNvPr>
          <p:cNvCxnSpPr/>
          <p:nvPr/>
        </p:nvCxnSpPr>
        <p:spPr>
          <a:xfrm>
            <a:off x="4552335" y="1293470"/>
            <a:ext cx="3470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9F67F3-D352-C27F-BA33-1A21CB853E92}"/>
              </a:ext>
            </a:extLst>
          </p:cNvPr>
          <p:cNvSpPr txBox="1"/>
          <p:nvPr/>
        </p:nvSpPr>
        <p:spPr>
          <a:xfrm>
            <a:off x="2651702" y="199700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211</Words>
  <Application>Microsoft Office PowerPoint</Application>
  <PresentationFormat>Widescreen</PresentationFormat>
  <Paragraphs>107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140</cp:revision>
  <dcterms:created xsi:type="dcterms:W3CDTF">2021-06-02T01:34:28Z</dcterms:created>
  <dcterms:modified xsi:type="dcterms:W3CDTF">2025-04-04T05:26:34Z</dcterms:modified>
</cp:coreProperties>
</file>