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92" r:id="rId3"/>
    <p:sldId id="297" r:id="rId4"/>
    <p:sldId id="298" r:id="rId5"/>
    <p:sldId id="299" r:id="rId6"/>
    <p:sldId id="300" r:id="rId7"/>
    <p:sldId id="286" r:id="rId8"/>
    <p:sldId id="288" r:id="rId9"/>
    <p:sldId id="28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9" autoAdjust="0"/>
    <p:restoredTop sz="94648"/>
  </p:normalViewPr>
  <p:slideViewPr>
    <p:cSldViewPr snapToGrid="0">
      <p:cViewPr varScale="1">
        <p:scale>
          <a:sx n="78" d="100"/>
          <a:sy n="78" d="100"/>
        </p:scale>
        <p:origin x="68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04/04/2025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817" y="2627181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49</a:t>
            </a: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SỐ TRÒN TRĂM, </a:t>
            </a:r>
          </a:p>
          <a:p>
            <a:pPr algn="ctr"/>
            <a:r>
              <a:rPr lang="vi-VN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CHỤC (Tiết 2)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DA7BB74E-5319-EE66-AAF4-BBEB75E46864}"/>
              </a:ext>
            </a:extLst>
          </p:cNvPr>
          <p:cNvSpPr txBox="1"/>
          <p:nvPr/>
        </p:nvSpPr>
        <p:spPr>
          <a:xfrm>
            <a:off x="2651702" y="235992"/>
            <a:ext cx="68885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DC394B-A5C0-FD83-F83D-2BD5AA51989A}"/>
              </a:ext>
            </a:extLst>
          </p:cNvPr>
          <p:cNvCxnSpPr/>
          <p:nvPr/>
        </p:nvCxnSpPr>
        <p:spPr>
          <a:xfrm>
            <a:off x="4552335" y="1293470"/>
            <a:ext cx="34707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C9F67F3-D352-C27F-BA33-1A21CB853E92}"/>
              </a:ext>
            </a:extLst>
          </p:cNvPr>
          <p:cNvSpPr txBox="1"/>
          <p:nvPr/>
        </p:nvSpPr>
        <p:spPr>
          <a:xfrm>
            <a:off x="2651702" y="1997006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571792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4741864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439978" y="393216"/>
            <a:ext cx="3872187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177</Words>
  <Application>Microsoft Office PowerPoint</Application>
  <PresentationFormat>Widescreen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140</cp:revision>
  <dcterms:created xsi:type="dcterms:W3CDTF">2021-06-02T01:34:28Z</dcterms:created>
  <dcterms:modified xsi:type="dcterms:W3CDTF">2025-04-04T05:26:48Z</dcterms:modified>
</cp:coreProperties>
</file>