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16" r:id="rId3"/>
    <p:sldId id="311" r:id="rId4"/>
    <p:sldId id="317" r:id="rId5"/>
    <p:sldId id="312" r:id="rId6"/>
    <p:sldId id="313" r:id="rId7"/>
    <p:sldId id="318" r:id="rId8"/>
    <p:sldId id="319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224" grpId="0"/>
      <p:bldP spid="224" grpId="1"/>
      <p:bldP spid="224" grpId="2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224" grpId="0"/>
      <p:bldP spid="22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718481" y="280736"/>
            <a:ext cx="6755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UBND QUẬN DƯƠNG KINH</a:t>
            </a:r>
          </a:p>
          <a:p>
            <a:pPr lvl="1" algn="ctr"/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TRƯỜNG TIỂU HỌC ANH DŨNG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278" y="2641076"/>
            <a:ext cx="69494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60:</a:t>
            </a:r>
          </a:p>
          <a:p>
            <a:pPr algn="ctr"/>
            <a:r>
              <a:rPr lang="en-US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PHÉP </a:t>
            </a:r>
            <a:r>
              <a:rPr lang="vi-VN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CỘNG</a:t>
            </a:r>
            <a:r>
              <a:rPr lang="en-US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(CÓ NHỚ) TRONG PHẠM VI 1000</a:t>
            </a:r>
            <a:endParaRPr lang="vi-VN" sz="4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(Tiết 2)</a:t>
            </a:r>
            <a:endParaRPr lang="en-US" sz="4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DBB220-BA39-ADDC-4E23-E33A9201DEB9}"/>
              </a:ext>
            </a:extLst>
          </p:cNvPr>
          <p:cNvCxnSpPr/>
          <p:nvPr/>
        </p:nvCxnSpPr>
        <p:spPr>
          <a:xfrm>
            <a:off x="4767943" y="1315616"/>
            <a:ext cx="29857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7828D9E-248F-14D5-0181-047E8165BC23}"/>
              </a:ext>
            </a:extLst>
          </p:cNvPr>
          <p:cNvSpPr txBox="1"/>
          <p:nvPr/>
        </p:nvSpPr>
        <p:spPr>
          <a:xfrm>
            <a:off x="2468093" y="1994745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vi-VN" sz="3600" b="1">
                <a:latin typeface="+mj-lt"/>
              </a:rPr>
              <a:t>TOÁN</a:t>
            </a:r>
            <a:endParaRPr lang="vi-V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273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 </a:t>
            </a:r>
            <a:r>
              <a:rPr lang="en-US" sz="2800" dirty="0" err="1"/>
              <a:t>cộng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12, </a:t>
            </a:r>
            <a:r>
              <a:rPr lang="en-US" sz="2800" dirty="0" err="1"/>
              <a:t>viết</a:t>
            </a:r>
            <a:r>
              <a:rPr lang="en-US" sz="2800" dirty="0"/>
              <a:t> 2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538068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478418"/>
            <a:chOff x="1566470" y="2095726"/>
            <a:chExt cx="1147790" cy="1478418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478418"/>
              <a:chOff x="1697011" y="2095726"/>
              <a:chExt cx="1147790" cy="1478418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200" dirty="0"/>
                  <a:t>192</a:t>
                </a:r>
                <a:endParaRPr lang="en-US" sz="32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C00000"/>
                </a:solidFill>
              </a:rPr>
              <a:t>742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nhẩm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4 </a:t>
            </a:r>
            <a:r>
              <a:rPr lang="en-US" sz="2800" dirty="0" err="1"/>
              <a:t>trăm</a:t>
            </a:r>
            <a:r>
              <a:rPr lang="en-US" sz="2800" dirty="0"/>
              <a:t> + 2 </a:t>
            </a:r>
            <a:r>
              <a:rPr lang="en-US" sz="2800" dirty="0" err="1"/>
              <a:t>trăm</a:t>
            </a:r>
            <a:r>
              <a:rPr lang="en-US" sz="2800" dirty="0"/>
              <a:t> = 6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3 </a:t>
            </a:r>
            <a:r>
              <a:rPr lang="en-US" sz="2800" dirty="0" err="1"/>
              <a:t>trăm</a:t>
            </a:r>
            <a:r>
              <a:rPr lang="en-US" sz="2800" dirty="0"/>
              <a:t> + 7 </a:t>
            </a:r>
            <a:r>
              <a:rPr lang="en-US" sz="2800" dirty="0" err="1"/>
              <a:t>trăm</a:t>
            </a:r>
            <a:r>
              <a:rPr lang="en-US" sz="2800" dirty="0"/>
              <a:t> = 10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phương</a:t>
              </a:r>
              <a:r>
                <a:rPr lang="en-US" sz="2800" dirty="0"/>
                <a:t> </a:t>
              </a:r>
              <a:r>
                <a:rPr lang="en-US" sz="2800" dirty="0" err="1"/>
                <a:t>nam</a:t>
              </a:r>
              <a:r>
                <a:rPr lang="en-US" sz="2800" dirty="0"/>
                <a:t> </a:t>
              </a:r>
              <a:r>
                <a:rPr lang="en-US" sz="2800" dirty="0" err="1"/>
                <a:t>tránh</a:t>
              </a:r>
              <a:r>
                <a:rPr lang="en-US" sz="2800" dirty="0"/>
                <a:t> </a:t>
              </a:r>
              <a:r>
                <a:rPr lang="en-US" sz="2800" dirty="0" err="1"/>
                <a:t>rét</a:t>
              </a:r>
              <a:r>
                <a:rPr lang="en-US" sz="2800" dirty="0"/>
                <a:t>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248 km.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 70 km.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ki-lô-mét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bay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200" y="4289762"/>
            <a:ext cx="8496299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</a:rPr>
              <a:t>Quãng đường ngày thứ hai đàn sếu bay được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264 + 375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153 + 450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246 + 347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Sáu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trăm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linh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639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593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Bóng</a:t>
              </a:r>
              <a:r>
                <a:rPr lang="en-US" sz="2800" dirty="0"/>
                <a:t> </a:t>
              </a:r>
              <a:r>
                <a:rPr lang="en-US" sz="2800" dirty="0" err="1"/>
                <a:t>đèn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sáng</a:t>
              </a:r>
              <a:r>
                <a:rPr lang="en-US" sz="2800" dirty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312</Words>
  <Application>Microsoft Office PowerPoint</Application>
  <PresentationFormat>Widescreen</PresentationFormat>
  <Paragraphs>80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Hang Nguyen</cp:lastModifiedBy>
  <cp:revision>158</cp:revision>
  <dcterms:created xsi:type="dcterms:W3CDTF">2021-06-02T01:34:28Z</dcterms:created>
  <dcterms:modified xsi:type="dcterms:W3CDTF">2025-04-04T05:37:23Z</dcterms:modified>
</cp:coreProperties>
</file>