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20" r:id="rId3"/>
    <p:sldId id="321" r:id="rId4"/>
    <p:sldId id="322" r:id="rId5"/>
    <p:sldId id="323" r:id="rId6"/>
    <p:sldId id="324" r:id="rId7"/>
    <p:sldId id="32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24" grpId="0"/>
      <p:bldP spid="224" grpId="1"/>
      <p:bldP spid="224" grpId="2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24" grpId="0"/>
      <p:bldP spid="224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18481" y="280736"/>
            <a:ext cx="6755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UBND QUẬN DƯƠNG KINH</a:t>
            </a:r>
          </a:p>
          <a:p>
            <a:pPr lvl="1" algn="ctr"/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TRƯỜNG TIỂU HỌC ANH DŨNG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1278" y="2641076"/>
            <a:ext cx="69494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60:</a:t>
            </a:r>
          </a:p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 </a:t>
            </a:r>
            <a:r>
              <a:rPr lang="vi-VN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(CÓ NHỚ) TRONG PHẠM VI 1000</a:t>
            </a:r>
            <a:endParaRPr lang="vi-VN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(Tiết 3)</a:t>
            </a:r>
            <a:endParaRPr lang="en-US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DBB220-BA39-ADDC-4E23-E33A9201DEB9}"/>
              </a:ext>
            </a:extLst>
          </p:cNvPr>
          <p:cNvCxnSpPr/>
          <p:nvPr/>
        </p:nvCxnSpPr>
        <p:spPr>
          <a:xfrm>
            <a:off x="4767943" y="1315616"/>
            <a:ext cx="29857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828D9E-248F-14D5-0181-047E8165BC23}"/>
              </a:ext>
            </a:extLst>
          </p:cNvPr>
          <p:cNvSpPr txBox="1"/>
          <p:nvPr/>
        </p:nvSpPr>
        <p:spPr>
          <a:xfrm>
            <a:off x="2468093" y="1994745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sz="3600" b="1">
                <a:latin typeface="+mj-lt"/>
              </a:rPr>
              <a:t>TOÁN</a:t>
            </a:r>
            <a:endParaRPr lang="vi-VN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312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690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89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125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548 + 312          592 +234             690 + 89           427 + 125 </a:t>
            </a:r>
          </a:p>
        </p:txBody>
      </p:sp>
    </p:spTree>
    <p:extLst>
      <p:ext uri="{BB962C8B-B14F-4D97-AF65-F5344CB8AC3E}">
        <p14:creationId xmlns:p14="http://schemas.microsoft.com/office/powerpoint/2010/main" val="13911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6182" y="639570"/>
            <a:ext cx="9724732" cy="1001475"/>
            <a:chOff x="1296327" y="1647588"/>
            <a:chExt cx="9724732" cy="100147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15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Toàn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cao</a:t>
              </a:r>
              <a:r>
                <a:rPr lang="en-US" sz="2800" dirty="0"/>
                <a:t> 336 m.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là</a:t>
              </a:r>
              <a:r>
                <a:rPr lang="en-US" sz="2800" dirty="0"/>
                <a:t> 129 m.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mét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3792" y="1805979"/>
            <a:ext cx="2635780" cy="3994217"/>
            <a:chOff x="5428342" y="2693987"/>
            <a:chExt cx="1886859" cy="2859315"/>
          </a:xfrm>
        </p:grpSpPr>
        <p:pic>
          <p:nvPicPr>
            <p:cNvPr id="1026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5" t="36305" r="33499" b="11461"/>
            <a:stretch/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2" t="17629" r="55534" b="11404"/>
            <a:stretch/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32599" y="5800196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6E19"/>
                </a:solidFill>
              </a:rPr>
              <a:t>A</a:t>
            </a:r>
            <a:r>
              <a:rPr lang="en-US" sz="2800" b="1" dirty="0"/>
              <a:t>           </a:t>
            </a:r>
            <a:r>
              <a:rPr lang="en-US" sz="2800" b="1" dirty="0">
                <a:solidFill>
                  <a:srgbClr val="0974BC"/>
                </a:solidFill>
              </a:rPr>
              <a:t>B</a:t>
            </a:r>
          </a:p>
        </p:txBody>
      </p:sp>
      <p:sp>
        <p:nvSpPr>
          <p:cNvPr id="8" name="Left Brace 7"/>
          <p:cNvSpPr/>
          <p:nvPr/>
        </p:nvSpPr>
        <p:spPr>
          <a:xfrm>
            <a:off x="1773769" y="3154587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536" y="4068633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6E19"/>
                </a:solidFill>
              </a:rPr>
              <a:t>336 m</a:t>
            </a:r>
            <a:endParaRPr lang="en-US" sz="2800" dirty="0">
              <a:solidFill>
                <a:srgbClr val="0974B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065403" y="1955627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4970" y="2262246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129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5610" y="2523856"/>
            <a:ext cx="5788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Tòa nhà B cao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336 + 129 = 465 (m)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 465 m</a:t>
            </a:r>
          </a:p>
        </p:txBody>
      </p:sp>
    </p:spTree>
    <p:extLst>
      <p:ext uri="{BB962C8B-B14F-4D97-AF65-F5344CB8AC3E}">
        <p14:creationId xmlns:p14="http://schemas.microsoft.com/office/powerpoint/2010/main" val="18086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/>
      <p:bldP spid="12" grpId="0" animBg="1"/>
      <p:bldP spid="13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237" y="771649"/>
            <a:ext cx="1696945" cy="570588"/>
            <a:chOff x="1296327" y="1647588"/>
            <a:chExt cx="1696945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1126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49520" y="1764121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468 + 22 + 200</a:t>
            </a:r>
          </a:p>
          <a:p>
            <a:r>
              <a:rPr lang="en-US" sz="2800" dirty="0"/>
              <a:t>=      490     + 200</a:t>
            </a:r>
          </a:p>
          <a:p>
            <a:r>
              <a:rPr lang="en-US" sz="2800" dirty="0"/>
              <a:t>=         690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484" y="1764120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75 – 25 + 550</a:t>
            </a:r>
          </a:p>
          <a:p>
            <a:r>
              <a:rPr lang="en-US" sz="2800" dirty="0"/>
              <a:t>=      50     + 550</a:t>
            </a:r>
          </a:p>
          <a:p>
            <a:r>
              <a:rPr lang="en-US" sz="2800" dirty="0"/>
              <a:t>=        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9951" y="1764119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747 + 123 - 100</a:t>
            </a:r>
          </a:p>
          <a:p>
            <a:r>
              <a:rPr lang="en-US" sz="2800" dirty="0"/>
              <a:t>=      870     - 100</a:t>
            </a:r>
          </a:p>
          <a:p>
            <a:r>
              <a:rPr lang="en-US" sz="2800" dirty="0"/>
              <a:t>=         770</a:t>
            </a:r>
          </a:p>
        </p:txBody>
      </p:sp>
    </p:spTree>
    <p:extLst>
      <p:ext uri="{BB962C8B-B14F-4D97-AF65-F5344CB8AC3E}">
        <p14:creationId xmlns:p14="http://schemas.microsoft.com/office/powerpoint/2010/main" val="34994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5529" y="718397"/>
            <a:ext cx="9928418" cy="954107"/>
            <a:chOff x="1296327" y="1571386"/>
            <a:chExt cx="99284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71386"/>
              <a:ext cx="93578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, </a:t>
              </a:r>
              <a:r>
                <a:rPr lang="en-US" sz="2800" dirty="0" err="1"/>
                <a:t>bác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sấu</a:t>
              </a:r>
              <a:r>
                <a:rPr lang="en-US" sz="2800" dirty="0"/>
                <a:t> </a:t>
              </a:r>
              <a:r>
                <a:rPr lang="en-US" sz="2800" dirty="0" err="1"/>
                <a:t>đang</a:t>
              </a:r>
              <a:r>
                <a:rPr lang="en-US" sz="2800" dirty="0"/>
                <a:t> </a:t>
              </a:r>
              <a:r>
                <a:rPr lang="en-US" sz="2800" dirty="0" err="1"/>
                <a:t>mở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chảy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bể</a:t>
              </a:r>
              <a:r>
                <a:rPr lang="en-US" sz="2800" dirty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88" y="1365187"/>
            <a:ext cx="4363059" cy="424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9520" y="1866517"/>
            <a:ext cx="5581368" cy="324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ổng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</a:rPr>
              <a:t> khi đầy 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240 + 320 = 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60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60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162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6106" y="650907"/>
            <a:ext cx="2098120" cy="570588"/>
            <a:chOff x="945529" y="794599"/>
            <a:chExt cx="2098120" cy="570588"/>
          </a:xfrm>
        </p:grpSpPr>
        <p:grpSp>
          <p:nvGrpSpPr>
            <p:cNvPr id="4" name="Group 3"/>
            <p:cNvGrpSpPr/>
            <p:nvPr/>
          </p:nvGrpSpPr>
          <p:grpSpPr>
            <a:xfrm>
              <a:off x="1647393" y="841967"/>
              <a:ext cx="1396256" cy="523220"/>
              <a:chOff x="1216318" y="2040382"/>
              <a:chExt cx="1396256" cy="52322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216318" y="2048359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37388" y="2040382"/>
                <a:ext cx="1375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945529" y="794599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1023906" y="1545033"/>
            <a:ext cx="4709633" cy="4734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539" y="1967081"/>
            <a:ext cx="5132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b </a:t>
            </a:r>
            <a:r>
              <a:rPr lang="en-US" sz="2800" dirty="0" err="1"/>
              <a:t>bằng</a:t>
            </a:r>
            <a:r>
              <a:rPr lang="en-US" sz="2800" dirty="0"/>
              <a:t>          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115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148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18600" y="2298700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632950" y="2114889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499600" y="2695349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25000" y="3975100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080500" y="3400764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88450" y="3609974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686924" y="3400764"/>
            <a:ext cx="0" cy="42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736841" y="5300427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03511" y="4068263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10448" y="3067050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83157" y="2726194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322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14825" y="4068263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595857" y="4007850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368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2273" y="5333177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690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542949" y="703119"/>
            <a:ext cx="8169159" cy="523220"/>
            <a:chOff x="2720749" y="703119"/>
            <a:chExt cx="8169159" cy="523220"/>
          </a:xfrm>
        </p:grpSpPr>
        <p:sp>
          <p:nvSpPr>
            <p:cNvPr id="35" name="Rectangle 34"/>
            <p:cNvSpPr/>
            <p:nvPr/>
          </p:nvSpPr>
          <p:spPr>
            <a:xfrm>
              <a:off x="2720749" y="703119"/>
              <a:ext cx="8169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Nếu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lệnh</a:t>
              </a:r>
              <a:r>
                <a:rPr lang="en-US" sz="2800" dirty="0"/>
                <a:t> “       ”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Tíc-tốc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ô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5730111" y="799559"/>
              <a:ext cx="1588" cy="36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38061" y="1008769"/>
              <a:ext cx="393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7348" y="744441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522</a:t>
            </a:r>
          </a:p>
        </p:txBody>
      </p:sp>
    </p:spTree>
    <p:extLst>
      <p:ext uri="{BB962C8B-B14F-4D97-AF65-F5344CB8AC3E}">
        <p14:creationId xmlns:p14="http://schemas.microsoft.com/office/powerpoint/2010/main" val="41638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7" grpId="0" animBg="1"/>
      <p:bldP spid="19" grpId="0" animBg="1"/>
      <p:bldP spid="26" grpId="0" animBg="1"/>
      <p:bldP spid="27" grpId="0" animBg="1"/>
      <p:bldP spid="27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273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157</cp:revision>
  <dcterms:created xsi:type="dcterms:W3CDTF">2021-06-02T01:34:28Z</dcterms:created>
  <dcterms:modified xsi:type="dcterms:W3CDTF">2025-04-04T05:37:42Z</dcterms:modified>
</cp:coreProperties>
</file>