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</p:sldMasterIdLst>
  <p:notesMasterIdLst>
    <p:notesMasterId r:id="rId18"/>
  </p:notesMasterIdLst>
  <p:sldIdLst>
    <p:sldId id="256" r:id="rId3"/>
    <p:sldId id="301" r:id="rId4"/>
    <p:sldId id="302" r:id="rId5"/>
    <p:sldId id="303" r:id="rId6"/>
    <p:sldId id="314" r:id="rId7"/>
    <p:sldId id="313" r:id="rId8"/>
    <p:sldId id="315" r:id="rId9"/>
    <p:sldId id="316" r:id="rId10"/>
    <p:sldId id="305" r:id="rId11"/>
    <p:sldId id="309" r:id="rId12"/>
    <p:sldId id="310" r:id="rId13"/>
    <p:sldId id="317" r:id="rId14"/>
    <p:sldId id="312" r:id="rId15"/>
    <p:sldId id="319" r:id="rId16"/>
    <p:sldId id="318" r:id="rId17"/>
  </p:sldIdLst>
  <p:sldSz cx="9144000" cy="5143500" type="screen16x9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Pangolin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103" d="100"/>
          <a:sy n="103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3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3.png"/><Relationship Id="rId12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microsoft.com/office/2007/relationships/hdphoto" Target="../media/hdphoto8.wdp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6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2821" y="1916505"/>
            <a:ext cx="4860656" cy="4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ne Little Font"/>
                <a:ea typeface="+mn-ea"/>
                <a:cs typeface="Arial"/>
                <a:sym typeface="Arial"/>
              </a:rPr>
              <a:t>Hoạt động trải nghiệm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ne Little Font"/>
              <a:ea typeface="+mn-ea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9001" y="2437541"/>
            <a:ext cx="72532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re Sugar"/>
                <a:ea typeface="+mn-ea"/>
                <a:cs typeface="Arial"/>
                <a:sym typeface="Arial"/>
              </a:rPr>
              <a:t>Bài </a:t>
            </a:r>
            <a:r>
              <a:rPr lang="vi-VN" sz="4800" b="1" kern="120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re Sugar"/>
                <a:ea typeface="+mn-ea"/>
              </a:rPr>
              <a:t>8: Quý trọng đồng tiền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re Sugar"/>
              <a:ea typeface="+mn-ea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284" y="224979"/>
            <a:ext cx="55191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7FED4B-547E-1F6B-FDEF-8ACAE2489A83}"/>
              </a:ext>
            </a:extLst>
          </p:cNvPr>
          <p:cNvCxnSpPr/>
          <p:nvPr/>
        </p:nvCxnSpPr>
        <p:spPr>
          <a:xfrm>
            <a:off x="2877014" y="1086753"/>
            <a:ext cx="3278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244</Words>
  <Application>Microsoft Office PowerPoint</Application>
  <PresentationFormat>On-screen Show (16:9)</PresentationFormat>
  <Paragraphs>31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One Little Font</vt:lpstr>
      <vt:lpstr>More Sugar</vt:lpstr>
      <vt:lpstr>UTM Androgyne</vt:lpstr>
      <vt:lpstr>Pangolin</vt:lpstr>
      <vt:lpstr>Arial</vt:lpstr>
      <vt:lpstr>UTM Cookies</vt:lpstr>
      <vt:lpstr>Baloo 2</vt:lpstr>
      <vt:lpstr>Times New Roman</vt:lpstr>
      <vt:lpstr>Calibri</vt:lpstr>
      <vt:lpstr>English Vocabulary Workshop by Slidesgo</vt:lpstr>
      <vt:lpstr>Office Theme</vt:lpstr>
      <vt:lpstr>PowerPoint Presentation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72</cp:revision>
  <dcterms:modified xsi:type="dcterms:W3CDTF">2025-04-04T04:09:56Z</dcterms:modified>
</cp:coreProperties>
</file>