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82" r:id="rId2"/>
  </p:sldMasterIdLst>
  <p:notesMasterIdLst>
    <p:notesMasterId r:id="rId13"/>
  </p:notes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</p:sldIdLst>
  <p:sldSz cx="9144000" cy="5143500" type="screen16x9"/>
  <p:notesSz cx="6858000" cy="9144000"/>
  <p:embeddedFontLst>
    <p:embeddedFont>
      <p:font typeface="Baloo 2" panose="020B0604020202020204" charset="0"/>
      <p:regular r:id="rId14"/>
      <p:bold r:id="rId15"/>
    </p:embeddedFont>
    <p:embeddedFont>
      <p:font typeface="Pangolin" panose="020B0604020202020204" charset="0"/>
      <p:regular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1A8C54"/>
    <a:srgbClr val="AC98C9"/>
    <a:srgbClr val="E5E1EE"/>
    <a:srgbClr val="A165AB"/>
    <a:srgbClr val="FAD5E6"/>
    <a:srgbClr val="BDD646"/>
    <a:srgbClr val="E8F0C7"/>
    <a:srgbClr val="62BB4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0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3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4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5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6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5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1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37457" y="-656920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0" y="0"/>
                </a:moveTo>
                <a:lnTo>
                  <a:pt x="5968772" y="0"/>
                </a:lnTo>
                <a:lnTo>
                  <a:pt x="5968772" y="5931466"/>
                </a:lnTo>
                <a:lnTo>
                  <a:pt x="0" y="59314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Freeform 3"/>
          <p:cNvSpPr/>
          <p:nvPr/>
        </p:nvSpPr>
        <p:spPr>
          <a:xfrm flipH="1" flipV="1">
            <a:off x="-977843" y="3146284"/>
            <a:ext cx="2984386" cy="2965733"/>
          </a:xfrm>
          <a:custGeom>
            <a:avLst/>
            <a:gdLst/>
            <a:ahLst/>
            <a:cxnLst/>
            <a:rect l="l" t="t" r="r" b="b"/>
            <a:pathLst>
              <a:path w="5968771" h="5931466">
                <a:moveTo>
                  <a:pt x="5968772" y="5931466"/>
                </a:moveTo>
                <a:lnTo>
                  <a:pt x="0" y="5931466"/>
                </a:lnTo>
                <a:lnTo>
                  <a:pt x="0" y="0"/>
                </a:lnTo>
                <a:lnTo>
                  <a:pt x="5968772" y="0"/>
                </a:lnTo>
                <a:lnTo>
                  <a:pt x="5968772" y="593146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42821" y="1916505"/>
            <a:ext cx="4860656" cy="43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33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One Little Font"/>
                <a:ea typeface="+mn-ea"/>
                <a:cs typeface="Arial"/>
                <a:sym typeface="Arial"/>
              </a:rPr>
              <a:t>Hoạt động trải nghiệm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One Little Font"/>
              <a:ea typeface="+mn-ea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19001" y="2437541"/>
            <a:ext cx="725320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re Sugar"/>
                <a:ea typeface="+mn-ea"/>
                <a:cs typeface="Arial"/>
                <a:sym typeface="Arial"/>
              </a:rPr>
              <a:t>Bài </a:t>
            </a:r>
            <a:r>
              <a:rPr lang="vi-VN" sz="4800" b="1" kern="1200">
                <a:solidFill>
                  <a:srgbClr val="5B10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re Sugar"/>
                <a:ea typeface="+mn-ea"/>
              </a:rPr>
              <a:t>9: Có bạn thật vui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10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re Sugar"/>
              <a:ea typeface="+mn-ea"/>
              <a:cs typeface="Arial"/>
              <a:sym typeface="Arial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620479" y="2518815"/>
            <a:ext cx="709004" cy="627469"/>
          </a:xfrm>
          <a:custGeom>
            <a:avLst/>
            <a:gdLst/>
            <a:ahLst/>
            <a:cxnLst/>
            <a:rect l="l" t="t" r="r" b="b"/>
            <a:pathLst>
              <a:path w="1418008" h="1254937">
                <a:moveTo>
                  <a:pt x="0" y="0"/>
                </a:moveTo>
                <a:lnTo>
                  <a:pt x="1418008" y="0"/>
                </a:lnTo>
                <a:lnTo>
                  <a:pt x="1418008" y="1254937"/>
                </a:lnTo>
                <a:lnTo>
                  <a:pt x="0" y="1254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Freeform 7"/>
          <p:cNvSpPr/>
          <p:nvPr/>
        </p:nvSpPr>
        <p:spPr>
          <a:xfrm rot="3245373">
            <a:off x="598498" y="75334"/>
            <a:ext cx="395065" cy="409475"/>
          </a:xfrm>
          <a:custGeom>
            <a:avLst/>
            <a:gdLst/>
            <a:ahLst/>
            <a:cxnLst/>
            <a:rect l="l" t="t" r="r" b="b"/>
            <a:pathLst>
              <a:path w="790129" h="818949">
                <a:moveTo>
                  <a:pt x="0" y="0"/>
                </a:moveTo>
                <a:lnTo>
                  <a:pt x="790130" y="0"/>
                </a:lnTo>
                <a:lnTo>
                  <a:pt x="790130" y="818949"/>
                </a:lnTo>
                <a:lnTo>
                  <a:pt x="0" y="818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Freeform 8"/>
          <p:cNvSpPr/>
          <p:nvPr/>
        </p:nvSpPr>
        <p:spPr>
          <a:xfrm rot="-2788314">
            <a:off x="967511" y="698385"/>
            <a:ext cx="220401" cy="228440"/>
          </a:xfrm>
          <a:custGeom>
            <a:avLst/>
            <a:gdLst/>
            <a:ahLst/>
            <a:cxnLst/>
            <a:rect l="l" t="t" r="r" b="b"/>
            <a:pathLst>
              <a:path w="440801" h="456879">
                <a:moveTo>
                  <a:pt x="0" y="0"/>
                </a:moveTo>
                <a:lnTo>
                  <a:pt x="440800" y="0"/>
                </a:lnTo>
                <a:lnTo>
                  <a:pt x="440800" y="456879"/>
                </a:lnTo>
                <a:lnTo>
                  <a:pt x="0" y="456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98077" b="-58232"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938" y="1329378"/>
            <a:ext cx="497413" cy="513458"/>
          </a:xfrm>
          <a:custGeom>
            <a:avLst/>
            <a:gdLst/>
            <a:ahLst/>
            <a:cxnLst/>
            <a:rect l="l" t="t" r="r" b="b"/>
            <a:pathLst>
              <a:path w="994825" h="1026916">
                <a:moveTo>
                  <a:pt x="0" y="0"/>
                </a:moveTo>
                <a:lnTo>
                  <a:pt x="994825" y="0"/>
                </a:lnTo>
                <a:lnTo>
                  <a:pt x="994825" y="1026915"/>
                </a:lnTo>
                <a:lnTo>
                  <a:pt x="0" y="102691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6878663" y="3557394"/>
            <a:ext cx="2187625" cy="2203651"/>
          </a:xfrm>
          <a:custGeom>
            <a:avLst/>
            <a:gdLst/>
            <a:ahLst/>
            <a:cxnLst/>
            <a:rect l="l" t="t" r="r" b="b"/>
            <a:pathLst>
              <a:path w="4375249" h="4407302">
                <a:moveTo>
                  <a:pt x="0" y="0"/>
                </a:moveTo>
                <a:lnTo>
                  <a:pt x="4375249" y="0"/>
                </a:lnTo>
                <a:lnTo>
                  <a:pt x="4375249" y="4407302"/>
                </a:lnTo>
                <a:lnTo>
                  <a:pt x="0" y="44073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8284" y="224979"/>
            <a:ext cx="55191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B101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5B101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7FED4B-547E-1F6B-FDEF-8ACAE2489A83}"/>
              </a:ext>
            </a:extLst>
          </p:cNvPr>
          <p:cNvCxnSpPr/>
          <p:nvPr/>
        </p:nvCxnSpPr>
        <p:spPr>
          <a:xfrm>
            <a:off x="2877014" y="1086753"/>
            <a:ext cx="327845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733F95-E0F2-4D8C-8B3D-9DB6B0345979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7A1D6ED1-1FA2-4202-BD7B-2290931027D0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B334B9CC-237C-4ED8-85F5-4F2B4755440F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B40374C4-1E55-4F01-B722-0A8AE35D6CD2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3B42312-AC69-4068-8B4D-5E6211B1AE47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184C1FDD-9A52-4576-B10A-2D10121E430A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102DA439-2006-4DFC-8D17-9BE7D3080EF7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89EBB175-D457-420A-BA0F-CF8CE0A5D36B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79C8A490-0387-417E-8157-7EB03202F60B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3A7B9322-1E9E-4EA6-9515-608CCD3E07FB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CB46BFDC-0F18-409C-BC15-E3ABEDB1DEAC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10A2E6AB-108E-4B34-96E0-388832926643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69242D07-D823-467A-A0CF-DBEC44DE2DBD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D0F05756-F74B-447A-B1EF-0EC26C5D59F4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36F77C34-F9FD-4BC7-BA99-CC86E59E54C1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597C0149-3035-4DA5-9D8A-8F6B2409614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5FD48905-6F29-4A08-AA71-12433DCE1698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B8FC79D-BA7D-4D23-B377-55552CDCC6FD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77DD709F-D35E-4554-83E7-36F386C02F1E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D3CB91FB-5B61-43D0-A9E2-454A2642FAB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42D3CA2A-B1AA-4A2E-A8BE-B9C2AB6A199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5CD92550-D4C2-4991-9C16-2E234D2063F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13592771-25DF-4A7A-B7B8-54BF2F35C5C2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008D89EA-E819-46A3-B449-B7F725DC3622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E018F00-8EE1-44B4-BA4F-704FD22E64D7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9280B4E-BE4D-464D-B5A5-A1CEA778F5C7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5B25DAE-84AF-479E-9725-60F34848B661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348F83-5782-4FA6-BBAB-9C9726D084EB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99360F-7558-4366-9C9C-174231091B87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8F4D76D-9ADF-4524-AA2C-F58F49E0AAB3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4C927121-77CE-4122-A4F4-DCBF52276078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C971CF4-893C-4798-813F-114579417C5E}"/>
              </a:ext>
            </a:extLst>
          </p:cNvPr>
          <p:cNvSpPr txBox="1"/>
          <p:nvPr/>
        </p:nvSpPr>
        <p:spPr>
          <a:xfrm>
            <a:off x="571094" y="454039"/>
            <a:ext cx="851646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món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quà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bí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mật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gửi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tặng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quý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mến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0" name="Picture 2" descr="333 Kids Opening Presents Illustrations &amp;amp; Clip Art - iStock">
            <a:extLst>
              <a:ext uri="{FF2B5EF4-FFF2-40B4-BE49-F238E27FC236}">
                <a16:creationId xmlns:a16="http://schemas.microsoft.com/office/drawing/2014/main" id="{045E5CF0-0944-4774-9D59-ACCF26C4A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t="9863" r="5446" b="6941"/>
          <a:stretch/>
        </p:blipFill>
        <p:spPr bwMode="auto">
          <a:xfrm>
            <a:off x="3322456" y="1752263"/>
            <a:ext cx="2807412" cy="280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35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345396B7-B0BC-4B8B-9A75-E805F35BFD75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8987" y="2680098"/>
            <a:ext cx="3952950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9: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thật</a:t>
            </a:r>
            <a:r>
              <a:rPr lang="en-US" dirty="0"/>
              <a:t> </a:t>
            </a:r>
            <a:r>
              <a:rPr lang="en-US" dirty="0" err="1"/>
              <a:t>vui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1D7B05-728F-4FAE-A26F-0898681F5A2F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39584" y="4002080"/>
            <a:ext cx="1895878" cy="61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vi-VN" sz="2800" b="0" dirty="0"/>
              <a:t>Lớp:...</a:t>
            </a:r>
            <a:endParaRPr lang="en-US" sz="2800" b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10" y="347702"/>
            <a:ext cx="2049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dự</a:t>
            </a:r>
            <a:r>
              <a:rPr lang="en-US" sz="2800" dirty="0"/>
              <a:t> </a:t>
            </a:r>
            <a:r>
              <a:rPr lang="en-US" sz="2800" dirty="0" err="1"/>
              <a:t>phát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góp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“</a:t>
            </a:r>
            <a:r>
              <a:rPr lang="en-US" sz="2800" dirty="0" err="1"/>
              <a:t>Tủ</a:t>
            </a:r>
            <a:r>
              <a:rPr lang="en-US" sz="2800" dirty="0"/>
              <a:t> </a:t>
            </a:r>
            <a:r>
              <a:rPr lang="en-US" sz="2800" dirty="0" err="1"/>
              <a:t>sách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BEDBA-A3DC-4D09-B5F2-8DCEF1C16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299" y="423331"/>
            <a:ext cx="5673513" cy="3894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18745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609699" y="563718"/>
            <a:ext cx="8077101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Đứng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hiệu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lệnh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Nghe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D8F8A-74F8-4C1F-B7F8-1B47FBCCF5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8858" y="2076118"/>
            <a:ext cx="3371850" cy="26955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D7DF02-0A07-4D4B-9501-70C7C311AEC2}"/>
              </a:ext>
            </a:extLst>
          </p:cNvPr>
          <p:cNvGrpSpPr/>
          <p:nvPr/>
        </p:nvGrpSpPr>
        <p:grpSpPr>
          <a:xfrm>
            <a:off x="5600700" y="1885767"/>
            <a:ext cx="3292349" cy="2934805"/>
            <a:chOff x="5701192" y="790169"/>
            <a:chExt cx="3292349" cy="293480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AE47E2B-73CE-44D0-BA0D-99FD4003F3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72"/>
            <a:stretch/>
          </p:blipFill>
          <p:spPr>
            <a:xfrm>
              <a:off x="5806193" y="790169"/>
              <a:ext cx="3187348" cy="290512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8065C45-F5E8-480B-B5BC-8C131C3C5B02}"/>
                </a:ext>
              </a:extLst>
            </p:cNvPr>
            <p:cNvSpPr/>
            <p:nvPr/>
          </p:nvSpPr>
          <p:spPr>
            <a:xfrm>
              <a:off x="5701192" y="3093156"/>
              <a:ext cx="925386" cy="63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7B0334-E528-4771-B7ED-E72CC56D590A}"/>
                </a:ext>
              </a:extLst>
            </p:cNvPr>
            <p:cNvSpPr/>
            <p:nvPr/>
          </p:nvSpPr>
          <p:spPr>
            <a:xfrm>
              <a:off x="6614181" y="3394225"/>
              <a:ext cx="317197" cy="301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431B96-1818-409D-B07B-F7D7179A83C7}"/>
                </a:ext>
              </a:extLst>
            </p:cNvPr>
            <p:cNvSpPr/>
            <p:nvPr/>
          </p:nvSpPr>
          <p:spPr>
            <a:xfrm>
              <a:off x="6931378" y="3514725"/>
              <a:ext cx="183797" cy="2102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717727D-DE5F-4D76-B910-19E714ED1782}"/>
              </a:ext>
            </a:extLst>
          </p:cNvPr>
          <p:cNvGrpSpPr/>
          <p:nvPr/>
        </p:nvGrpSpPr>
        <p:grpSpPr>
          <a:xfrm>
            <a:off x="5248898" y="1559990"/>
            <a:ext cx="3340287" cy="3155573"/>
            <a:chOff x="5272086" y="1410830"/>
            <a:chExt cx="3629026" cy="34004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BFA114-5CBF-436C-ABD2-65F8A6D2C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72087" y="1410831"/>
              <a:ext cx="3629025" cy="340042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F5C7BCD-D9CC-4349-92B7-87B443F0BB2B}"/>
                </a:ext>
              </a:extLst>
            </p:cNvPr>
            <p:cNvSpPr/>
            <p:nvPr/>
          </p:nvSpPr>
          <p:spPr>
            <a:xfrm>
              <a:off x="5272086" y="1410830"/>
              <a:ext cx="1566863" cy="233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0244832-15AA-4301-8A8C-32F9C54D41C6}"/>
              </a:ext>
            </a:extLst>
          </p:cNvPr>
          <p:cNvSpPr txBox="1"/>
          <p:nvPr/>
        </p:nvSpPr>
        <p:spPr>
          <a:xfrm>
            <a:off x="685515" y="1830809"/>
            <a:ext cx="447127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Tình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</a:rPr>
              <a:t> 1: </a:t>
            </a:r>
            <a:r>
              <a:rPr lang="en-US" sz="2000" dirty="0" err="1">
                <a:solidFill>
                  <a:srgbClr val="002060"/>
                </a:solidFill>
              </a:rPr>
              <a:t>Bút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của</a:t>
            </a:r>
            <a:r>
              <a:rPr lang="en-US" sz="2000" dirty="0">
                <a:solidFill>
                  <a:srgbClr val="002060"/>
                </a:solidFill>
              </a:rPr>
              <a:t> Nam </a:t>
            </a:r>
            <a:r>
              <a:rPr lang="en-US" sz="2000" dirty="0" err="1">
                <a:solidFill>
                  <a:srgbClr val="002060"/>
                </a:solidFill>
              </a:rPr>
              <a:t>bị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hỏng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cho</a:t>
            </a:r>
            <a:r>
              <a:rPr lang="en-US" sz="2000" dirty="0">
                <a:solidFill>
                  <a:srgbClr val="002060"/>
                </a:solidFill>
              </a:rPr>
              <a:t> Nam </a:t>
            </a:r>
            <a:r>
              <a:rPr lang="en-US" sz="2000" dirty="0" err="1">
                <a:solidFill>
                  <a:srgbClr val="002060"/>
                </a:solidFill>
              </a:rPr>
              <a:t>mượn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bút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Nếu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Nam, </a:t>
            </a:r>
            <a:r>
              <a:rPr lang="en-US" sz="2000" dirty="0" err="1">
                <a:solidFill>
                  <a:srgbClr val="002060"/>
                </a:solidFill>
              </a:rPr>
              <a:t>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nói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E7CDAF-BB0E-4AB4-A65E-B8DF02EC0B95}"/>
              </a:ext>
            </a:extLst>
          </p:cNvPr>
          <p:cNvSpPr txBox="1"/>
          <p:nvPr/>
        </p:nvSpPr>
        <p:spPr>
          <a:xfrm>
            <a:off x="685515" y="3426260"/>
            <a:ext cx="4173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sym typeface="Wingdings" panose="05000000000000000000" pitchFamily="2" charset="2"/>
              </a:rPr>
              <a:t>Cảm ơn cậu nhé. Tớ sẽ dùng thật cẩn thận.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FB4A26-9D26-4578-9D30-A1FE08DCC232}"/>
              </a:ext>
            </a:extLst>
          </p:cNvPr>
          <p:cNvSpPr txBox="1"/>
          <p:nvPr/>
        </p:nvSpPr>
        <p:spPr>
          <a:xfrm>
            <a:off x="532720" y="1820250"/>
            <a:ext cx="412792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Tình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huống</a:t>
            </a:r>
            <a:r>
              <a:rPr lang="en-US" sz="2000" b="1" i="1" dirty="0">
                <a:solidFill>
                  <a:srgbClr val="002060"/>
                </a:solidFill>
              </a:rPr>
              <a:t> 2: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giờ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học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cạnh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Trung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cảm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thấy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mệt</a:t>
            </a:r>
            <a:r>
              <a:rPr lang="en-US" sz="2000" dirty="0">
                <a:solidFill>
                  <a:srgbClr val="002060"/>
                </a:solidFill>
              </a:rPr>
              <a:t>. </a:t>
            </a:r>
            <a:r>
              <a:rPr lang="en-US" sz="2000" dirty="0" err="1">
                <a:solidFill>
                  <a:srgbClr val="002060"/>
                </a:solidFill>
              </a:rPr>
              <a:t>Nếu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Trung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n-US" sz="2000" dirty="0" err="1">
                <a:solidFill>
                  <a:srgbClr val="002060"/>
                </a:solidFill>
              </a:rPr>
              <a:t>em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sẽ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làm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nói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với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bạn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40D5B-A2DF-40FA-BAB9-B3967C7B3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8824" y="1437806"/>
            <a:ext cx="3902456" cy="31239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B2165-9197-4529-B090-1EA28F5ED945}"/>
              </a:ext>
            </a:extLst>
          </p:cNvPr>
          <p:cNvSpPr txBox="1"/>
          <p:nvPr/>
        </p:nvSpPr>
        <p:spPr>
          <a:xfrm>
            <a:off x="532720" y="332244"/>
            <a:ext cx="8534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Thảo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luận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ứng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mỗi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huống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A88B76-C11B-4ED5-8022-504212F27087}"/>
              </a:ext>
            </a:extLst>
          </p:cNvPr>
          <p:cNvSpPr txBox="1"/>
          <p:nvPr/>
        </p:nvSpPr>
        <p:spPr>
          <a:xfrm>
            <a:off x="535260" y="3702240"/>
            <a:ext cx="417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vi-VN" sz="2000" dirty="0">
                <a:solidFill>
                  <a:srgbClr val="FF0000"/>
                </a:solidFill>
                <a:sym typeface="Wingdings" panose="05000000000000000000" pitchFamily="2" charset="2"/>
              </a:rPr>
              <a:t>Cậu cảm thấy thế nào? Tớ xin phép cô đưa cậu xuống phòng y tế kiểm tra nhé!</a:t>
            </a:r>
            <a:endParaRPr lang="vi-VN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2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Gặp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chuyện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, chia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giờ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1E31964-FD7E-49E0-A2BF-E140EC3CD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31" y="1585887"/>
            <a:ext cx="5386275" cy="3103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1053574"/>
            <a:ext cx="4374839" cy="3076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thường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từ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chia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2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026" name="Picture 2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id="{F64C9844-59BB-4C4C-9D48-4B6426803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5" y="1199030"/>
            <a:ext cx="3774133" cy="274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1FA8F4-D794-4684-B435-D7266C23B8C9}"/>
              </a:ext>
            </a:extLst>
          </p:cNvPr>
          <p:cNvGrpSpPr/>
          <p:nvPr/>
        </p:nvGrpSpPr>
        <p:grpSpPr>
          <a:xfrm>
            <a:off x="2799645" y="2077156"/>
            <a:ext cx="5989149" cy="2585925"/>
            <a:chOff x="796640" y="1049866"/>
            <a:chExt cx="8056847" cy="32554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808F37-DF4E-41FC-B35F-DF3B7BB9D6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27" t="6105"/>
            <a:stretch/>
          </p:blipFill>
          <p:spPr>
            <a:xfrm>
              <a:off x="857956" y="1049866"/>
              <a:ext cx="7995531" cy="32554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7A07A-0D1A-46C9-B0BD-918EE28FB330}"/>
                </a:ext>
              </a:extLst>
            </p:cNvPr>
            <p:cNvSpPr/>
            <p:nvPr/>
          </p:nvSpPr>
          <p:spPr>
            <a:xfrm>
              <a:off x="796640" y="1049866"/>
              <a:ext cx="5344515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C15AEF6-8618-404F-A63B-2026DDF5AF66}"/>
                </a:ext>
              </a:extLst>
            </p:cNvPr>
            <p:cNvSpPr/>
            <p:nvPr/>
          </p:nvSpPr>
          <p:spPr>
            <a:xfrm>
              <a:off x="3093929" y="1409465"/>
              <a:ext cx="2731138" cy="474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DE38A32-E5A9-4421-B7D0-2AE0AFFEFA24}"/>
              </a:ext>
            </a:extLst>
          </p:cNvPr>
          <p:cNvSpPr txBox="1"/>
          <p:nvPr/>
        </p:nvSpPr>
        <p:spPr>
          <a:xfrm>
            <a:off x="592273" y="376240"/>
            <a:ext cx="8322529" cy="2111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ống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ts val="32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7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372</Words>
  <Application>Microsoft Office PowerPoint</Application>
  <PresentationFormat>On-screen Show (16:9)</PresentationFormat>
  <Paragraphs>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More Sugar</vt:lpstr>
      <vt:lpstr>Wingdings</vt:lpstr>
      <vt:lpstr>UTM Androgyne</vt:lpstr>
      <vt:lpstr>Baloo 2</vt:lpstr>
      <vt:lpstr>Arial</vt:lpstr>
      <vt:lpstr>Times New Roman</vt:lpstr>
      <vt:lpstr>Pangolin</vt:lpstr>
      <vt:lpstr>Calibri</vt:lpstr>
      <vt:lpstr>UTM Cookies</vt:lpstr>
      <vt:lpstr>One Little Font</vt:lpstr>
      <vt:lpstr>English Vocabulary Workshop by Slidesgo</vt:lpstr>
      <vt:lpstr>Office Theme</vt:lpstr>
      <vt:lpstr>PowerPoint Presentation</vt:lpstr>
      <vt:lpstr>Bài 9: Có bạn thật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Hang Nguyen</cp:lastModifiedBy>
  <cp:revision>38</cp:revision>
  <dcterms:modified xsi:type="dcterms:W3CDTF">2025-04-04T04:08:53Z</dcterms:modified>
</cp:coreProperties>
</file>