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gif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gif"/><Relationship Id="rId17" Type="http://schemas.openxmlformats.org/officeDocument/2006/relationships/image" Target="../media/image27.gif"/><Relationship Id="rId2" Type="http://schemas.openxmlformats.org/officeDocument/2006/relationships/audio" Target="../media/media2.mp3"/><Relationship Id="rId16" Type="http://schemas.openxmlformats.org/officeDocument/2006/relationships/image" Target="../media/image26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5.gif"/><Relationship Id="rId10" Type="http://schemas.openxmlformats.org/officeDocument/2006/relationships/audio" Target="../media/media6.mp3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gif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9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11" Type="http://schemas.openxmlformats.org/officeDocument/2006/relationships/image" Target="../media/image27.gif"/><Relationship Id="rId5" Type="http://schemas.openxmlformats.org/officeDocument/2006/relationships/image" Target="../media/image28.gif"/><Relationship Id="rId15" Type="http://schemas.microsoft.com/office/2007/relationships/hdphoto" Target="../media/hdphoto2.wdp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18.gif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gif"/><Relationship Id="rId11" Type="http://schemas.openxmlformats.org/officeDocument/2006/relationships/image" Target="../media/image31.png"/><Relationship Id="rId5" Type="http://schemas.openxmlformats.org/officeDocument/2006/relationships/image" Target="../media/image28.gif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348" y="324223"/>
            <a:ext cx="10441859" cy="557489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082">
            <a:off x="8408870" y="-337077"/>
            <a:ext cx="4043340" cy="210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71230" y="1857627"/>
            <a:ext cx="7438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vi-VN" altLang="zh-CN" sz="40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vi-VN" altLang="zh-CN" sz="40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03AC35-A654-FD94-1D55-55D18468D489}"/>
              </a:ext>
            </a:extLst>
          </p:cNvPr>
          <p:cNvSpPr/>
          <p:nvPr/>
        </p:nvSpPr>
        <p:spPr>
          <a:xfrm>
            <a:off x="2392902" y="3161966"/>
            <a:ext cx="7406195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vi-VN" altLang="zh-CN" sz="4000" b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Bài 2: Ngày hôm qua đâu rồi</a:t>
            </a:r>
          </a:p>
          <a:p>
            <a:pPr algn="ctr"/>
            <a:r>
              <a:rPr lang="vi-VN" altLang="zh-CN" sz="36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  <a:r>
              <a:rPr kumimoji="0" lang="vi-VN" altLang="zh-CN" sz="3600" b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endParaRPr kumimoji="0" lang="en-US" altLang="zh-CN" sz="3600" b="1" u="none" strike="noStrike" kern="0" cap="none" spc="0" normalizeH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E8A20-58EA-39FD-FA7C-C217CE944CD6}"/>
              </a:ext>
            </a:extLst>
          </p:cNvPr>
          <p:cNvSpPr/>
          <p:nvPr/>
        </p:nvSpPr>
        <p:spPr>
          <a:xfrm>
            <a:off x="3826384" y="71176"/>
            <a:ext cx="5075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vi-VN" altLang="zh-CN" sz="2400" b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algn="ctr"/>
            <a:r>
              <a:rPr kumimoji="0" lang="vi-VN" altLang="zh-CN" sz="2400" b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r>
              <a:rPr kumimoji="0" lang="en-US" altLang="zh-CN" sz="2400" b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8C6C97-6838-56B7-C500-2C374E21A40F}"/>
              </a:ext>
            </a:extLst>
          </p:cNvPr>
          <p:cNvCxnSpPr/>
          <p:nvPr/>
        </p:nvCxnSpPr>
        <p:spPr>
          <a:xfrm flipV="1">
            <a:off x="5066239" y="876675"/>
            <a:ext cx="2595716" cy="16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1049</Words>
  <Application>Microsoft Office PowerPoint</Application>
  <PresentationFormat>Widescreen</PresentationFormat>
  <Paragraphs>218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Hang Nguyen</cp:lastModifiedBy>
  <cp:revision>16</cp:revision>
  <dcterms:created xsi:type="dcterms:W3CDTF">2021-05-21T10:43:38Z</dcterms:created>
  <dcterms:modified xsi:type="dcterms:W3CDTF">2025-04-06T16:18:57Z</dcterms:modified>
</cp:coreProperties>
</file>