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22" r:id="rId2"/>
    <p:sldMasterId id="2147483734" r:id="rId3"/>
    <p:sldMasterId id="2147483746" r:id="rId4"/>
    <p:sldMasterId id="2147483766" r:id="rId5"/>
  </p:sldMasterIdLst>
  <p:notesMasterIdLst>
    <p:notesMasterId r:id="rId17"/>
  </p:notesMasterIdLst>
  <p:sldIdLst>
    <p:sldId id="508" r:id="rId6"/>
    <p:sldId id="505" r:id="rId7"/>
    <p:sldId id="482" r:id="rId8"/>
    <p:sldId id="504" r:id="rId9"/>
    <p:sldId id="481" r:id="rId10"/>
    <p:sldId id="259" r:id="rId11"/>
    <p:sldId id="506" r:id="rId12"/>
    <p:sldId id="507" r:id="rId13"/>
    <p:sldId id="483" r:id="rId14"/>
    <p:sldId id="267" r:id="rId15"/>
    <p:sldId id="4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AE127-371E-8F3F-6F7B-4A25D561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C6BD7C-3AC1-20A6-BA01-3693D21118C5}"/>
              </a:ext>
            </a:extLst>
          </p:cNvPr>
          <p:cNvSpPr/>
          <p:nvPr/>
        </p:nvSpPr>
        <p:spPr>
          <a:xfrm>
            <a:off x="3297177" y="263261"/>
            <a:ext cx="5597645" cy="930978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UBND QUẬN DƯƠNG KINH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 TIỂU HỌC ANH DŨNG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649BA-2080-EE37-58DB-D0AC2D7C3F41}"/>
              </a:ext>
            </a:extLst>
          </p:cNvPr>
          <p:cNvCxnSpPr/>
          <p:nvPr/>
        </p:nvCxnSpPr>
        <p:spPr>
          <a:xfrm>
            <a:off x="4532671" y="1209368"/>
            <a:ext cx="32053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3893D75-BADB-7216-2845-E9C9E94D8184}"/>
              </a:ext>
            </a:extLst>
          </p:cNvPr>
          <p:cNvSpPr/>
          <p:nvPr/>
        </p:nvSpPr>
        <p:spPr>
          <a:xfrm>
            <a:off x="4926428" y="2116641"/>
            <a:ext cx="2417801" cy="56164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TIẾNG 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682B3-E34F-6EE2-B20E-0D83FE9B4F8E}"/>
              </a:ext>
            </a:extLst>
          </p:cNvPr>
          <p:cNvSpPr/>
          <p:nvPr/>
        </p:nvSpPr>
        <p:spPr>
          <a:xfrm>
            <a:off x="980828" y="2879404"/>
            <a:ext cx="10308999" cy="1300310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 3: NIỀM VUI CỦA BI VÀ BỐNG 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(Tiết 3 + 4)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4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92EFF9A9-7D24-41AC-8337-E2A4E6B13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7C922C64-A712-444B-BE5A-D1745C19A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88089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160</Words>
  <Application>Microsoft Office PowerPoint</Application>
  <PresentationFormat>Widescreen</PresentationFormat>
  <Paragraphs>30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Hang Nguyen</cp:lastModifiedBy>
  <cp:revision>17</cp:revision>
  <dcterms:created xsi:type="dcterms:W3CDTF">2021-05-22T00:11:39Z</dcterms:created>
  <dcterms:modified xsi:type="dcterms:W3CDTF">2025-04-06T16:28:04Z</dcterms:modified>
</cp:coreProperties>
</file>