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36" r:id="rId3"/>
    <p:sldMasterId id="2147483748" r:id="rId4"/>
    <p:sldMasterId id="2147483785" r:id="rId5"/>
  </p:sldMasterIdLst>
  <p:notesMasterIdLst>
    <p:notesMasterId r:id="rId18"/>
  </p:notesMasterIdLst>
  <p:sldIdLst>
    <p:sldId id="364" r:id="rId6"/>
    <p:sldId id="505" r:id="rId7"/>
    <p:sldId id="482" r:id="rId8"/>
    <p:sldId id="259" r:id="rId9"/>
    <p:sldId id="517" r:id="rId10"/>
    <p:sldId id="518" r:id="rId11"/>
    <p:sldId id="506" r:id="rId12"/>
    <p:sldId id="507" r:id="rId13"/>
    <p:sldId id="522" r:id="rId14"/>
    <p:sldId id="523" r:id="rId15"/>
    <p:sldId id="524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3B0E-F8D4-44C0-AC1A-EB294E934F5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ECD0-D379-44A2-9EDB-F6028B8A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52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2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2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5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4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7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2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5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5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7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5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14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8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0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8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7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3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8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8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2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6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8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2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791266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6C90E0-1260-868A-A736-6A0458BEEB60}"/>
              </a:ext>
            </a:extLst>
          </p:cNvPr>
          <p:cNvSpPr txBox="1">
            <a:spLocks/>
          </p:cNvSpPr>
          <p:nvPr/>
        </p:nvSpPr>
        <p:spPr>
          <a:xfrm>
            <a:off x="2405470" y="-100954"/>
            <a:ext cx="7381060" cy="100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TRƯỜNG TIỂU HỌC ANH DŨNG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  <a:sym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C49F4F-D4F0-452E-3081-03348EE6BF2A}"/>
              </a:ext>
            </a:extLst>
          </p:cNvPr>
          <p:cNvCxnSpPr/>
          <p:nvPr/>
        </p:nvCxnSpPr>
        <p:spPr>
          <a:xfrm>
            <a:off x="4857135" y="904568"/>
            <a:ext cx="28906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8C4FA8C-675E-9947-C5F9-EA593F70F99E}"/>
              </a:ext>
            </a:extLst>
          </p:cNvPr>
          <p:cNvSpPr txBox="1">
            <a:spLocks/>
          </p:cNvSpPr>
          <p:nvPr/>
        </p:nvSpPr>
        <p:spPr>
          <a:xfrm>
            <a:off x="2141715" y="3287366"/>
            <a:ext cx="7908570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Bài 4: Làm việc thật là vui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(</a:t>
            </a:r>
            <a:r>
              <a:rPr kumimoji="0" lang="vi-VN" altLang="vi-VN" sz="41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Tiết 3 + 4)</a:t>
            </a:r>
            <a:endParaRPr kumimoji="0" lang="en-US" altLang="vi-VN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5170-5EB0-46E6-B487-F880013A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1366-78DE-4023-B6A3-F4C87089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767AB-6845-48B1-A2CD-A7D24897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637380"/>
            <a:ext cx="10823713" cy="157904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403076-41A8-4774-8FA4-F5BFCDCC5826}"/>
              </a:ext>
            </a:extLst>
          </p:cNvPr>
          <p:cNvSpPr/>
          <p:nvPr/>
        </p:nvSpPr>
        <p:spPr>
          <a:xfrm>
            <a:off x="2379642" y="2693504"/>
            <a:ext cx="6674905" cy="3176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 áo – Treo quần áo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41131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E6AF-EDB6-4ACB-8898-7CA1E9BC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6B1578A9-D221-4455-B96D-EB74AB91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23CCEF-CFD9-46F8-A780-75A866546A46}"/>
              </a:ext>
            </a:extLst>
          </p:cNvPr>
          <p:cNvSpPr/>
          <p:nvPr/>
        </p:nvSpPr>
        <p:spPr>
          <a:xfrm>
            <a:off x="1970202" y="2884602"/>
            <a:ext cx="8418136" cy="3608273"/>
          </a:xfrm>
          <a:custGeom>
            <a:avLst/>
            <a:gdLst>
              <a:gd name="connsiteX0" fmla="*/ 0 w 8418136"/>
              <a:gd name="connsiteY0" fmla="*/ 601391 h 3608273"/>
              <a:gd name="connsiteX1" fmla="*/ 601391 w 8418136"/>
              <a:gd name="connsiteY1" fmla="*/ 0 h 3608273"/>
              <a:gd name="connsiteX2" fmla="*/ 1300725 w 8418136"/>
              <a:gd name="connsiteY2" fmla="*/ 0 h 3608273"/>
              <a:gd name="connsiteX3" fmla="*/ 1783599 w 8418136"/>
              <a:gd name="connsiteY3" fmla="*/ 0 h 3608273"/>
              <a:gd name="connsiteX4" fmla="*/ 2194319 w 8418136"/>
              <a:gd name="connsiteY4" fmla="*/ 0 h 3608273"/>
              <a:gd name="connsiteX5" fmla="*/ 2821500 w 8418136"/>
              <a:gd name="connsiteY5" fmla="*/ 0 h 3608273"/>
              <a:gd name="connsiteX6" fmla="*/ 3304374 w 8418136"/>
              <a:gd name="connsiteY6" fmla="*/ 0 h 3608273"/>
              <a:gd name="connsiteX7" fmla="*/ 4003708 w 8418136"/>
              <a:gd name="connsiteY7" fmla="*/ 0 h 3608273"/>
              <a:gd name="connsiteX8" fmla="*/ 4414428 w 8418136"/>
              <a:gd name="connsiteY8" fmla="*/ 0 h 3608273"/>
              <a:gd name="connsiteX9" fmla="*/ 5113762 w 8418136"/>
              <a:gd name="connsiteY9" fmla="*/ 0 h 3608273"/>
              <a:gd name="connsiteX10" fmla="*/ 5452329 w 8418136"/>
              <a:gd name="connsiteY10" fmla="*/ 0 h 3608273"/>
              <a:gd name="connsiteX11" fmla="*/ 6007356 w 8418136"/>
              <a:gd name="connsiteY11" fmla="*/ 0 h 3608273"/>
              <a:gd name="connsiteX12" fmla="*/ 6562383 w 8418136"/>
              <a:gd name="connsiteY12" fmla="*/ 0 h 3608273"/>
              <a:gd name="connsiteX13" fmla="*/ 7045257 w 8418136"/>
              <a:gd name="connsiteY13" fmla="*/ 0 h 3608273"/>
              <a:gd name="connsiteX14" fmla="*/ 7816745 w 8418136"/>
              <a:gd name="connsiteY14" fmla="*/ 0 h 3608273"/>
              <a:gd name="connsiteX15" fmla="*/ 8418136 w 8418136"/>
              <a:gd name="connsiteY15" fmla="*/ 601391 h 3608273"/>
              <a:gd name="connsiteX16" fmla="*/ 8418136 w 8418136"/>
              <a:gd name="connsiteY16" fmla="*/ 1082489 h 3608273"/>
              <a:gd name="connsiteX17" fmla="*/ 8418136 w 8418136"/>
              <a:gd name="connsiteY17" fmla="*/ 1611697 h 3608273"/>
              <a:gd name="connsiteX18" fmla="*/ 8418136 w 8418136"/>
              <a:gd name="connsiteY18" fmla="*/ 2092795 h 3608273"/>
              <a:gd name="connsiteX19" fmla="*/ 8418136 w 8418136"/>
              <a:gd name="connsiteY19" fmla="*/ 2501729 h 3608273"/>
              <a:gd name="connsiteX20" fmla="*/ 8418136 w 8418136"/>
              <a:gd name="connsiteY20" fmla="*/ 3006882 h 3608273"/>
              <a:gd name="connsiteX21" fmla="*/ 7816745 w 8418136"/>
              <a:gd name="connsiteY21" fmla="*/ 3608273 h 3608273"/>
              <a:gd name="connsiteX22" fmla="*/ 7333871 w 8418136"/>
              <a:gd name="connsiteY22" fmla="*/ 3608273 h 3608273"/>
              <a:gd name="connsiteX23" fmla="*/ 6778844 w 8418136"/>
              <a:gd name="connsiteY23" fmla="*/ 3608273 h 3608273"/>
              <a:gd name="connsiteX24" fmla="*/ 6440277 w 8418136"/>
              <a:gd name="connsiteY24" fmla="*/ 3608273 h 3608273"/>
              <a:gd name="connsiteX25" fmla="*/ 6101711 w 8418136"/>
              <a:gd name="connsiteY25" fmla="*/ 3608273 h 3608273"/>
              <a:gd name="connsiteX26" fmla="*/ 5546684 w 8418136"/>
              <a:gd name="connsiteY26" fmla="*/ 3608273 h 3608273"/>
              <a:gd name="connsiteX27" fmla="*/ 5135963 w 8418136"/>
              <a:gd name="connsiteY27" fmla="*/ 3608273 h 3608273"/>
              <a:gd name="connsiteX28" fmla="*/ 4508783 w 8418136"/>
              <a:gd name="connsiteY28" fmla="*/ 3608273 h 3608273"/>
              <a:gd name="connsiteX29" fmla="*/ 4098063 w 8418136"/>
              <a:gd name="connsiteY29" fmla="*/ 3608273 h 3608273"/>
              <a:gd name="connsiteX30" fmla="*/ 3470882 w 8418136"/>
              <a:gd name="connsiteY30" fmla="*/ 3608273 h 3608273"/>
              <a:gd name="connsiteX31" fmla="*/ 3132315 w 8418136"/>
              <a:gd name="connsiteY31" fmla="*/ 3608273 h 3608273"/>
              <a:gd name="connsiteX32" fmla="*/ 2505134 w 8418136"/>
              <a:gd name="connsiteY32" fmla="*/ 3608273 h 3608273"/>
              <a:gd name="connsiteX33" fmla="*/ 2094414 w 8418136"/>
              <a:gd name="connsiteY33" fmla="*/ 3608273 h 3608273"/>
              <a:gd name="connsiteX34" fmla="*/ 1755848 w 8418136"/>
              <a:gd name="connsiteY34" fmla="*/ 3608273 h 3608273"/>
              <a:gd name="connsiteX35" fmla="*/ 1345127 w 8418136"/>
              <a:gd name="connsiteY35" fmla="*/ 3608273 h 3608273"/>
              <a:gd name="connsiteX36" fmla="*/ 601391 w 8418136"/>
              <a:gd name="connsiteY36" fmla="*/ 3608273 h 3608273"/>
              <a:gd name="connsiteX37" fmla="*/ 0 w 8418136"/>
              <a:gd name="connsiteY37" fmla="*/ 3006882 h 3608273"/>
              <a:gd name="connsiteX38" fmla="*/ 0 w 8418136"/>
              <a:gd name="connsiteY38" fmla="*/ 2573894 h 3608273"/>
              <a:gd name="connsiteX39" fmla="*/ 0 w 8418136"/>
              <a:gd name="connsiteY39" fmla="*/ 2116850 h 3608273"/>
              <a:gd name="connsiteX40" fmla="*/ 0 w 8418136"/>
              <a:gd name="connsiteY40" fmla="*/ 1635752 h 3608273"/>
              <a:gd name="connsiteX41" fmla="*/ 0 w 8418136"/>
              <a:gd name="connsiteY41" fmla="*/ 1202764 h 3608273"/>
              <a:gd name="connsiteX42" fmla="*/ 0 w 8418136"/>
              <a:gd name="connsiteY42" fmla="*/ 601391 h 36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18136" h="3608273" extrusionOk="0">
                <a:moveTo>
                  <a:pt x="0" y="601391"/>
                </a:moveTo>
                <a:cubicBezTo>
                  <a:pt x="-78199" y="221017"/>
                  <a:pt x="189832" y="29808"/>
                  <a:pt x="601391" y="0"/>
                </a:cubicBezTo>
                <a:cubicBezTo>
                  <a:pt x="770970" y="-16148"/>
                  <a:pt x="1059686" y="491"/>
                  <a:pt x="1300725" y="0"/>
                </a:cubicBezTo>
                <a:cubicBezTo>
                  <a:pt x="1541764" y="-491"/>
                  <a:pt x="1633491" y="55913"/>
                  <a:pt x="1783599" y="0"/>
                </a:cubicBezTo>
                <a:cubicBezTo>
                  <a:pt x="1933707" y="-55913"/>
                  <a:pt x="2082110" y="23341"/>
                  <a:pt x="2194319" y="0"/>
                </a:cubicBezTo>
                <a:cubicBezTo>
                  <a:pt x="2306528" y="-23341"/>
                  <a:pt x="2557502" y="57207"/>
                  <a:pt x="2821500" y="0"/>
                </a:cubicBezTo>
                <a:cubicBezTo>
                  <a:pt x="3085498" y="-57207"/>
                  <a:pt x="3077719" y="23370"/>
                  <a:pt x="3304374" y="0"/>
                </a:cubicBezTo>
                <a:cubicBezTo>
                  <a:pt x="3531029" y="-23370"/>
                  <a:pt x="3813865" y="3703"/>
                  <a:pt x="4003708" y="0"/>
                </a:cubicBezTo>
                <a:cubicBezTo>
                  <a:pt x="4193551" y="-3703"/>
                  <a:pt x="4275765" y="25281"/>
                  <a:pt x="4414428" y="0"/>
                </a:cubicBezTo>
                <a:cubicBezTo>
                  <a:pt x="4553091" y="-25281"/>
                  <a:pt x="4822399" y="58255"/>
                  <a:pt x="5113762" y="0"/>
                </a:cubicBezTo>
                <a:cubicBezTo>
                  <a:pt x="5405125" y="-58255"/>
                  <a:pt x="5371371" y="29748"/>
                  <a:pt x="5452329" y="0"/>
                </a:cubicBezTo>
                <a:cubicBezTo>
                  <a:pt x="5533287" y="-29748"/>
                  <a:pt x="5833071" y="2488"/>
                  <a:pt x="6007356" y="0"/>
                </a:cubicBezTo>
                <a:cubicBezTo>
                  <a:pt x="6181641" y="-2488"/>
                  <a:pt x="6332520" y="39951"/>
                  <a:pt x="6562383" y="0"/>
                </a:cubicBezTo>
                <a:cubicBezTo>
                  <a:pt x="6792246" y="-39951"/>
                  <a:pt x="6933662" y="53241"/>
                  <a:pt x="7045257" y="0"/>
                </a:cubicBezTo>
                <a:cubicBezTo>
                  <a:pt x="7156852" y="-53241"/>
                  <a:pt x="7474715" y="21336"/>
                  <a:pt x="7816745" y="0"/>
                </a:cubicBezTo>
                <a:cubicBezTo>
                  <a:pt x="8211262" y="-77437"/>
                  <a:pt x="8360404" y="246934"/>
                  <a:pt x="8418136" y="601391"/>
                </a:cubicBezTo>
                <a:cubicBezTo>
                  <a:pt x="8432151" y="725974"/>
                  <a:pt x="8409717" y="880732"/>
                  <a:pt x="8418136" y="1082489"/>
                </a:cubicBezTo>
                <a:cubicBezTo>
                  <a:pt x="8426555" y="1284246"/>
                  <a:pt x="8362737" y="1407172"/>
                  <a:pt x="8418136" y="1611697"/>
                </a:cubicBezTo>
                <a:cubicBezTo>
                  <a:pt x="8473535" y="1816222"/>
                  <a:pt x="8410148" y="1988312"/>
                  <a:pt x="8418136" y="2092795"/>
                </a:cubicBezTo>
                <a:cubicBezTo>
                  <a:pt x="8426124" y="2197278"/>
                  <a:pt x="8376353" y="2373859"/>
                  <a:pt x="8418136" y="2501729"/>
                </a:cubicBezTo>
                <a:cubicBezTo>
                  <a:pt x="8459919" y="2629599"/>
                  <a:pt x="8391715" y="2854588"/>
                  <a:pt x="8418136" y="3006882"/>
                </a:cubicBezTo>
                <a:cubicBezTo>
                  <a:pt x="8475447" y="3305026"/>
                  <a:pt x="8113431" y="3664557"/>
                  <a:pt x="7816745" y="3608273"/>
                </a:cubicBezTo>
                <a:cubicBezTo>
                  <a:pt x="7595518" y="3613698"/>
                  <a:pt x="7556588" y="3606615"/>
                  <a:pt x="7333871" y="3608273"/>
                </a:cubicBezTo>
                <a:cubicBezTo>
                  <a:pt x="7111154" y="3609931"/>
                  <a:pt x="7021225" y="3566822"/>
                  <a:pt x="6778844" y="3608273"/>
                </a:cubicBezTo>
                <a:cubicBezTo>
                  <a:pt x="6536463" y="3649724"/>
                  <a:pt x="6517264" y="3598786"/>
                  <a:pt x="6440277" y="3608273"/>
                </a:cubicBezTo>
                <a:cubicBezTo>
                  <a:pt x="6363290" y="3617760"/>
                  <a:pt x="6254740" y="3568271"/>
                  <a:pt x="6101711" y="3608273"/>
                </a:cubicBezTo>
                <a:cubicBezTo>
                  <a:pt x="5948682" y="3648275"/>
                  <a:pt x="5696095" y="3544579"/>
                  <a:pt x="5546684" y="3608273"/>
                </a:cubicBezTo>
                <a:cubicBezTo>
                  <a:pt x="5397273" y="3671967"/>
                  <a:pt x="5231691" y="3596852"/>
                  <a:pt x="5135963" y="3608273"/>
                </a:cubicBezTo>
                <a:cubicBezTo>
                  <a:pt x="5040235" y="3619694"/>
                  <a:pt x="4786524" y="3554626"/>
                  <a:pt x="4508783" y="3608273"/>
                </a:cubicBezTo>
                <a:cubicBezTo>
                  <a:pt x="4231042" y="3661920"/>
                  <a:pt x="4287778" y="3588580"/>
                  <a:pt x="4098063" y="3608273"/>
                </a:cubicBezTo>
                <a:cubicBezTo>
                  <a:pt x="3908348" y="3627966"/>
                  <a:pt x="3700992" y="3592849"/>
                  <a:pt x="3470882" y="3608273"/>
                </a:cubicBezTo>
                <a:cubicBezTo>
                  <a:pt x="3240772" y="3623697"/>
                  <a:pt x="3234864" y="3586061"/>
                  <a:pt x="3132315" y="3608273"/>
                </a:cubicBezTo>
                <a:cubicBezTo>
                  <a:pt x="3029766" y="3630485"/>
                  <a:pt x="2775157" y="3570323"/>
                  <a:pt x="2505134" y="3608273"/>
                </a:cubicBezTo>
                <a:cubicBezTo>
                  <a:pt x="2235111" y="3646223"/>
                  <a:pt x="2208419" y="3578337"/>
                  <a:pt x="2094414" y="3608273"/>
                </a:cubicBezTo>
                <a:cubicBezTo>
                  <a:pt x="1980409" y="3638209"/>
                  <a:pt x="1896370" y="3606852"/>
                  <a:pt x="1755848" y="3608273"/>
                </a:cubicBezTo>
                <a:cubicBezTo>
                  <a:pt x="1615326" y="3609694"/>
                  <a:pt x="1505298" y="3571209"/>
                  <a:pt x="1345127" y="3608273"/>
                </a:cubicBezTo>
                <a:cubicBezTo>
                  <a:pt x="1184956" y="3645337"/>
                  <a:pt x="774368" y="3558644"/>
                  <a:pt x="601391" y="3608273"/>
                </a:cubicBezTo>
                <a:cubicBezTo>
                  <a:pt x="325107" y="3593489"/>
                  <a:pt x="-12195" y="3423497"/>
                  <a:pt x="0" y="3006882"/>
                </a:cubicBezTo>
                <a:cubicBezTo>
                  <a:pt x="-10577" y="2866920"/>
                  <a:pt x="19593" y="2661859"/>
                  <a:pt x="0" y="2573894"/>
                </a:cubicBezTo>
                <a:cubicBezTo>
                  <a:pt x="-19593" y="2485929"/>
                  <a:pt x="9656" y="2247024"/>
                  <a:pt x="0" y="2116850"/>
                </a:cubicBezTo>
                <a:cubicBezTo>
                  <a:pt x="-9656" y="1986676"/>
                  <a:pt x="6335" y="1844995"/>
                  <a:pt x="0" y="1635752"/>
                </a:cubicBezTo>
                <a:cubicBezTo>
                  <a:pt x="-6335" y="1426509"/>
                  <a:pt x="6995" y="1303993"/>
                  <a:pt x="0" y="1202764"/>
                </a:cubicBezTo>
                <a:cubicBezTo>
                  <a:pt x="-6995" y="1101535"/>
                  <a:pt x="19188" y="828228"/>
                  <a:pt x="0" y="601391"/>
                </a:cubicBezTo>
                <a:close/>
              </a:path>
            </a:pathLst>
          </a:custGeom>
          <a:noFill/>
          <a:ln w="25400" cmpd="tri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CD98C-AACC-42F4-8EF7-68A6AEC2CBC6}"/>
              </a:ext>
            </a:extLst>
          </p:cNvPr>
          <p:cNvSpPr txBox="1"/>
          <p:nvPr/>
        </p:nvSpPr>
        <p:spPr>
          <a:xfrm>
            <a:off x="2139886" y="3180250"/>
            <a:ext cx="8081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vi-VN" sz="3600" dirty="0"/>
              <a:t>Em trông em giúp mẹ.</a:t>
            </a:r>
          </a:p>
          <a:p>
            <a:pPr marL="285750" indent="-285750" algn="ctr">
              <a:buFontTx/>
              <a:buChar char="-"/>
            </a:pPr>
            <a:r>
              <a:rPr lang="vi-VN" sz="3600" dirty="0"/>
              <a:t>Em nhặt rau.</a:t>
            </a:r>
          </a:p>
          <a:p>
            <a:pPr marL="457200" indent="-457200" algn="ctr">
              <a:buFontTx/>
              <a:buChar char="-"/>
            </a:pPr>
            <a:r>
              <a:rPr lang="vi-VN" sz="3600" dirty="0"/>
              <a:t>Em tự làm bài tập về nhà của mình.</a:t>
            </a:r>
          </a:p>
          <a:p>
            <a:pPr marL="285750" indent="-285750" algn="ctr">
              <a:buFontTx/>
              <a:buChar char="-"/>
            </a:pPr>
            <a:r>
              <a:rPr lang="vi-VN" sz="3600" dirty="0"/>
              <a:t>Em gấp quần áo.</a:t>
            </a:r>
          </a:p>
          <a:p>
            <a:pPr marL="285750" indent="-285750" algn="ctr">
              <a:buFontTx/>
              <a:buChar char="-"/>
            </a:pPr>
            <a:r>
              <a:rPr lang="vi-VN" sz="3600" dirty="0"/>
              <a:t>Em dọn dẹp nhà cửa.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005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-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973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ta, mọi người đều làm việc.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đồng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phút, báo giờ. Con gà gáy vang báo trời sắp sáng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CC2F8F68-68A1-4503-B5E0-4DC8BB75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20"/>
            <a:ext cx="10905066" cy="3462358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2F3AB719-E212-4F88-81F5-BAA392C8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54" y="4239986"/>
            <a:ext cx="1657350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221" y="4144736"/>
            <a:ext cx="2095500" cy="154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037" y="4211411"/>
            <a:ext cx="1485900" cy="1409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529" y="4359048"/>
            <a:ext cx="1790700" cy="1209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107" y="4239986"/>
            <a:ext cx="1485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7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iagram&#10;&#10;Description automatically generated with low confidence">
            <a:extLst>
              <a:ext uri="{FF2B5EF4-FFF2-40B4-BE49-F238E27FC236}">
                <a16:creationId xmlns:a16="http://schemas.microsoft.com/office/drawing/2014/main" id="{6E783A71-71F2-432F-8A48-552275AB3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859448" y="643467"/>
            <a:ext cx="8473104" cy="5571066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1DEBEF6-0B31-41C8-A9B9-CDB5E891F22C}"/>
              </a:ext>
            </a:extLst>
          </p:cNvPr>
          <p:cNvSpPr/>
          <p:nvPr/>
        </p:nvSpPr>
        <p:spPr>
          <a:xfrm>
            <a:off x="3732794" y="2590800"/>
            <a:ext cx="1948543" cy="19920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D63389C-32D4-40F2-8F3B-5834EF15C66E}"/>
              </a:ext>
            </a:extLst>
          </p:cNvPr>
          <p:cNvSpPr/>
          <p:nvPr/>
        </p:nvSpPr>
        <p:spPr>
          <a:xfrm>
            <a:off x="6791680" y="2177143"/>
            <a:ext cx="1948543" cy="19920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914983-0C97-4529-92D1-98D32FDDFBAF}"/>
              </a:ext>
            </a:extLst>
          </p:cNvPr>
          <p:cNvSpPr/>
          <p:nvPr/>
        </p:nvSpPr>
        <p:spPr>
          <a:xfrm>
            <a:off x="7870371" y="3839936"/>
            <a:ext cx="1441351" cy="1485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6C9E920-B2E0-4C52-B6B7-1C5ECF60E769}"/>
              </a:ext>
            </a:extLst>
          </p:cNvPr>
          <p:cNvSpPr/>
          <p:nvPr/>
        </p:nvSpPr>
        <p:spPr>
          <a:xfrm>
            <a:off x="4478492" y="4225713"/>
            <a:ext cx="1441351" cy="1485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D30F40B-14C8-459C-BFC4-3459CAE4D9F3}"/>
              </a:ext>
            </a:extLst>
          </p:cNvPr>
          <p:cNvSpPr/>
          <p:nvPr/>
        </p:nvSpPr>
        <p:spPr>
          <a:xfrm>
            <a:off x="3212049" y="4307417"/>
            <a:ext cx="1441351" cy="1485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EFCA53B-E4C5-4734-AF8E-77E6312EC25F}"/>
              </a:ext>
            </a:extLst>
          </p:cNvPr>
          <p:cNvSpPr/>
          <p:nvPr/>
        </p:nvSpPr>
        <p:spPr>
          <a:xfrm>
            <a:off x="6035836" y="3877370"/>
            <a:ext cx="1441351" cy="1485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217</Words>
  <Application>Microsoft Office PowerPoint</Application>
  <PresentationFormat>Widescreen</PresentationFormat>
  <Paragraphs>41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hang 1 ô ly</vt:lpstr>
      <vt:lpstr>4_Office Theme</vt:lpstr>
      <vt:lpstr>5_Office Theme</vt:lpstr>
      <vt:lpstr>1_Default Design</vt:lpstr>
      <vt:lpstr>1_Office 主题​​</vt:lpstr>
      <vt:lpstr>6_Office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Đặt một câu nói về việc em làm ở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Hang Nguyen</cp:lastModifiedBy>
  <cp:revision>19</cp:revision>
  <dcterms:created xsi:type="dcterms:W3CDTF">2021-05-22T02:17:04Z</dcterms:created>
  <dcterms:modified xsi:type="dcterms:W3CDTF">2025-04-06T16:32:03Z</dcterms:modified>
</cp:coreProperties>
</file>