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4" r:id="rId2"/>
    <p:sldMasterId id="2147483748" r:id="rId3"/>
    <p:sldMasterId id="2147483785" r:id="rId4"/>
  </p:sldMasterIdLst>
  <p:notesMasterIdLst>
    <p:notesMasterId r:id="rId17"/>
  </p:notesMasterIdLst>
  <p:sldIdLst>
    <p:sldId id="364" r:id="rId5"/>
    <p:sldId id="506" r:id="rId6"/>
    <p:sldId id="531" r:id="rId7"/>
    <p:sldId id="519" r:id="rId8"/>
    <p:sldId id="532" r:id="rId9"/>
    <p:sldId id="267" r:id="rId10"/>
    <p:sldId id="533" r:id="rId11"/>
    <p:sldId id="525" r:id="rId12"/>
    <p:sldId id="528" r:id="rId13"/>
    <p:sldId id="527" r:id="rId14"/>
    <p:sldId id="529" r:id="rId15"/>
    <p:sldId id="4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43B0E-F8D4-44C0-AC1A-EB294E934F5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4ECD0-D379-44A2-9EDB-F6028B8A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1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7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54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524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2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0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6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5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48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50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73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1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38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4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09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4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6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228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7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3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65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8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8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2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6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8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2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3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74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791266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6C90E0-1260-868A-A736-6A0458BEEB60}"/>
              </a:ext>
            </a:extLst>
          </p:cNvPr>
          <p:cNvSpPr txBox="1">
            <a:spLocks/>
          </p:cNvSpPr>
          <p:nvPr/>
        </p:nvSpPr>
        <p:spPr>
          <a:xfrm>
            <a:off x="2405470" y="-100954"/>
            <a:ext cx="7381060" cy="100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TRƯỜNG TIỂU HỌC ANH DŨNG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  <a:sym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C49F4F-D4F0-452E-3081-03348EE6BF2A}"/>
              </a:ext>
            </a:extLst>
          </p:cNvPr>
          <p:cNvCxnSpPr/>
          <p:nvPr/>
        </p:nvCxnSpPr>
        <p:spPr>
          <a:xfrm>
            <a:off x="4857135" y="904568"/>
            <a:ext cx="28906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8C4FA8C-675E-9947-C5F9-EA593F70F99E}"/>
              </a:ext>
            </a:extLst>
          </p:cNvPr>
          <p:cNvSpPr txBox="1">
            <a:spLocks/>
          </p:cNvSpPr>
          <p:nvPr/>
        </p:nvSpPr>
        <p:spPr>
          <a:xfrm>
            <a:off x="2141715" y="3287366"/>
            <a:ext cx="7908570" cy="14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Bài 4: Làm việc thật là vui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4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(Tiết 5 + 6)</a:t>
            </a:r>
            <a:endParaRPr kumimoji="0" lang="en-US" altLang="vi-VN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20" descr="logo">
            <a:extLst>
              <a:ext uri="{FF2B5EF4-FFF2-40B4-BE49-F238E27FC236}">
                <a16:creationId xmlns:a16="http://schemas.microsoft.com/office/drawing/2014/main" id="{6B1578A9-D221-4455-B96D-EB74AB91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A6C737-3B40-4AFC-A0D0-367DE1FD9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832C-A6F3-42C9-AE58-0DEE97B4A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23" y="2144079"/>
            <a:ext cx="6389783" cy="38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FA72F6B5-FC18-415C-8294-6321EA2BBA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008269" y="643467"/>
            <a:ext cx="1017546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7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vi-VN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3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696511" y="2817136"/>
            <a:ext cx="6517532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đoạn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A75A-B9A7-473E-B5BD-49B60DEC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DA77-B2A4-489D-903D-BD9FB49CD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246BE-AEC3-4BD2-A1C0-4539E17C1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1" y="365126"/>
            <a:ext cx="10812544" cy="4489678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7C1185CA-6C03-48FB-ACE7-FAE49513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C1AC8E5-7845-493E-9E81-705F8DEE7CD4}"/>
              </a:ext>
            </a:extLst>
          </p:cNvPr>
          <p:cNvSpPr/>
          <p:nvPr/>
        </p:nvSpPr>
        <p:spPr>
          <a:xfrm>
            <a:off x="1902277" y="5346457"/>
            <a:ext cx="2471057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1F01101-A758-4B75-B74E-8B6EE236BD09}"/>
              </a:ext>
            </a:extLst>
          </p:cNvPr>
          <p:cNvSpPr/>
          <p:nvPr/>
        </p:nvSpPr>
        <p:spPr>
          <a:xfrm>
            <a:off x="5105568" y="5310207"/>
            <a:ext cx="2471057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E4830BD-C189-4B15-BC18-FFBE3327FD2F}"/>
              </a:ext>
            </a:extLst>
          </p:cNvPr>
          <p:cNvSpPr/>
          <p:nvPr/>
        </p:nvSpPr>
        <p:spPr>
          <a:xfrm>
            <a:off x="8308859" y="5310208"/>
            <a:ext cx="2471057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2-3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4C2E5-67BB-4CE8-B399-DBB5AF2358C1}"/>
              </a:ext>
            </a:extLst>
          </p:cNvPr>
          <p:cNvCxnSpPr/>
          <p:nvPr/>
        </p:nvCxnSpPr>
        <p:spPr>
          <a:xfrm>
            <a:off x="923827" y="978523"/>
            <a:ext cx="263950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B46D13-F1B5-4CA8-BC26-F6EBC229D2E8}"/>
              </a:ext>
            </a:extLst>
          </p:cNvPr>
          <p:cNvCxnSpPr>
            <a:cxnSpLocks/>
          </p:cNvCxnSpPr>
          <p:nvPr/>
        </p:nvCxnSpPr>
        <p:spPr>
          <a:xfrm flipV="1">
            <a:off x="3761295" y="987949"/>
            <a:ext cx="2601798" cy="942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C0344B-3794-4862-90BE-9A888D1E16AD}"/>
              </a:ext>
            </a:extLst>
          </p:cNvPr>
          <p:cNvCxnSpPr>
            <a:cxnSpLocks/>
          </p:cNvCxnSpPr>
          <p:nvPr/>
        </p:nvCxnSpPr>
        <p:spPr>
          <a:xfrm>
            <a:off x="7363906" y="987949"/>
            <a:ext cx="282646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Wave 3">
            <a:extLst>
              <a:ext uri="{FF2B5EF4-FFF2-40B4-BE49-F238E27FC236}">
                <a16:creationId xmlns:a16="http://schemas.microsoft.com/office/drawing/2014/main" id="{3A68C202-2D5F-4715-A440-5D177568E46A}"/>
              </a:ext>
            </a:extLst>
          </p:cNvPr>
          <p:cNvSpPr/>
          <p:nvPr/>
        </p:nvSpPr>
        <p:spPr>
          <a:xfrm>
            <a:off x="1555421" y="1412839"/>
            <a:ext cx="9285403" cy="4776543"/>
          </a:xfrm>
          <a:prstGeom prst="wave">
            <a:avLst>
              <a:gd name="adj1" fmla="val 12500"/>
              <a:gd name="adj2" fmla="val 107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7CAAE-B5C6-4A74-8569-F66BE088B880}"/>
              </a:ext>
            </a:extLst>
          </p:cNvPr>
          <p:cNvSpPr txBox="1"/>
          <p:nvPr/>
        </p:nvSpPr>
        <p:spPr>
          <a:xfrm>
            <a:off x="1734532" y="2130457"/>
            <a:ext cx="9106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G:</a:t>
            </a:r>
          </a:p>
          <a:p>
            <a:pPr marL="285750" indent="-285750">
              <a:buFontTx/>
              <a:buChar char="-"/>
            </a:pPr>
            <a:r>
              <a:rPr lang="vi-VN" sz="4000" dirty="0"/>
              <a:t>Em đã làm được việc gì?</a:t>
            </a:r>
          </a:p>
          <a:p>
            <a:pPr marL="285750" indent="-285750">
              <a:buFontTx/>
              <a:buChar char="-"/>
            </a:pPr>
            <a:r>
              <a:rPr lang="vi-VN" sz="4000" dirty="0"/>
              <a:t>Em làm việc đó như thế nào?</a:t>
            </a:r>
          </a:p>
          <a:p>
            <a:pPr marL="285750" indent="-285750">
              <a:buFontTx/>
              <a:buChar char="-"/>
            </a:pPr>
            <a:r>
              <a:rPr lang="vi-VN" sz="4000" dirty="0"/>
              <a:t>Nêu suy nghĩ của em khi làm việc đó?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46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2-3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D5B7E227-CD8A-4391-814F-9AEF47000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7" y="1412838"/>
            <a:ext cx="10781414" cy="5136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6CCC-7B6E-41A4-82C2-EB72A0DF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74" y="546754"/>
            <a:ext cx="10515600" cy="725864"/>
          </a:xfrm>
        </p:spPr>
        <p:txBody>
          <a:bodyPr>
            <a:normAutofit fontScale="90000"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2-3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D0B5C67-9AFF-421B-9683-E5CE46FD6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4" y="1272618"/>
            <a:ext cx="10761452" cy="4900400"/>
          </a:xfrm>
        </p:spPr>
      </p:pic>
    </p:spTree>
    <p:extLst>
      <p:ext uri="{BB962C8B-B14F-4D97-AF65-F5344CB8AC3E}">
        <p14:creationId xmlns:p14="http://schemas.microsoft.com/office/powerpoint/2010/main" val="9715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vi-VN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1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87981" y="2151750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33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181</Words>
  <Application>Microsoft Office PowerPoint</Application>
  <PresentationFormat>Widescreen</PresentationFormat>
  <Paragraphs>31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Arial</vt:lpstr>
      <vt:lpstr>Arial Rounded MT Bold</vt:lpstr>
      <vt:lpstr>Arial-Rounded</vt:lpstr>
      <vt:lpstr>Calibri</vt:lpstr>
      <vt:lpstr>Calibri Light</vt:lpstr>
      <vt:lpstr>4_Office Theme</vt:lpstr>
      <vt:lpstr>5_Office Theme</vt:lpstr>
      <vt:lpstr>1_Office 主题​​</vt:lpstr>
      <vt:lpstr>6_Office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Viết 2-3 câu kể một việc em đã làm ở nhà? </vt:lpstr>
      <vt:lpstr>PowerPoint Presentation</vt:lpstr>
      <vt:lpstr>PowerPoint Presentation</vt:lpstr>
      <vt:lpstr>3. Tìm đọc những bài viết về hoạt động của thiếu nhi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Hang Nguyen</cp:lastModifiedBy>
  <cp:revision>18</cp:revision>
  <dcterms:created xsi:type="dcterms:W3CDTF">2021-05-22T02:17:04Z</dcterms:created>
  <dcterms:modified xsi:type="dcterms:W3CDTF">2025-04-06T16:32:54Z</dcterms:modified>
</cp:coreProperties>
</file>