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  <p:sldMasterId id="2147483736" r:id="rId3"/>
    <p:sldMasterId id="2147483761" r:id="rId4"/>
  </p:sldMasterIdLst>
  <p:notesMasterIdLst>
    <p:notesMasterId r:id="rId18"/>
  </p:notesMasterIdLst>
  <p:sldIdLst>
    <p:sldId id="258" r:id="rId5"/>
    <p:sldId id="497" r:id="rId6"/>
    <p:sldId id="467" r:id="rId7"/>
    <p:sldId id="509" r:id="rId8"/>
    <p:sldId id="511" r:id="rId9"/>
    <p:sldId id="531" r:id="rId10"/>
    <p:sldId id="532" r:id="rId11"/>
    <p:sldId id="533" r:id="rId12"/>
    <p:sldId id="505" r:id="rId13"/>
    <p:sldId id="340" r:id="rId14"/>
    <p:sldId id="480" r:id="rId15"/>
    <p:sldId id="515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7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92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7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79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2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134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3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645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0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395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779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24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6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04590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5824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4/7/2025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7100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1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86305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23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88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986" y="1209371"/>
            <a:ext cx="9058939" cy="42671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0"/>
            <a:ext cx="90589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 TIỂU HỌC ANH DŨNG</a:t>
            </a:r>
            <a:endParaRPr kumimoji="0" lang="en-US" altLang="zh-CN" sz="28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9370ED-20FE-027D-5FBC-0C3DD962D5CF}"/>
              </a:ext>
            </a:extLst>
          </p:cNvPr>
          <p:cNvCxnSpPr/>
          <p:nvPr/>
        </p:nvCxnSpPr>
        <p:spPr>
          <a:xfrm>
            <a:off x="4630994" y="954107"/>
            <a:ext cx="3382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AEC55D-25BB-7090-6D78-C49F99DED570}"/>
              </a:ext>
            </a:extLst>
          </p:cNvPr>
          <p:cNvSpPr txBox="1"/>
          <p:nvPr/>
        </p:nvSpPr>
        <p:spPr>
          <a:xfrm>
            <a:off x="2197419" y="2145437"/>
            <a:ext cx="175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5: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BFC11-2386-FC73-697B-70126CF8A63B}"/>
              </a:ext>
            </a:extLst>
          </p:cNvPr>
          <p:cNvSpPr txBox="1"/>
          <p:nvPr/>
        </p:nvSpPr>
        <p:spPr>
          <a:xfrm>
            <a:off x="2128591" y="2853323"/>
            <a:ext cx="8098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có xinh không?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EC7A8-CC16-D1D3-A317-1E5A9BEEBAA0}"/>
              </a:ext>
            </a:extLst>
          </p:cNvPr>
          <p:cNvSpPr txBox="1"/>
          <p:nvPr/>
        </p:nvSpPr>
        <p:spPr>
          <a:xfrm>
            <a:off x="1648156" y="2271397"/>
            <a:ext cx="905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 VIỆT</a:t>
            </a:r>
            <a:endParaRPr kumimoji="0" lang="en-US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80D62-A075-802D-F225-E1F6A65488C2}"/>
              </a:ext>
            </a:extLst>
          </p:cNvPr>
          <p:cNvSpPr txBox="1"/>
          <p:nvPr/>
        </p:nvSpPr>
        <p:spPr>
          <a:xfrm>
            <a:off x="1566529" y="3708750"/>
            <a:ext cx="905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(Tiết 1 + 2)</a:t>
            </a:r>
            <a:endParaRPr kumimoji="0" lang="en-US" altLang="zh-CN" sz="36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195751"/>
            <a:ext cx="9208710" cy="1913455"/>
            <a:chOff x="156834" y="1116018"/>
            <a:chExt cx="2109019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83635" y="1477334"/>
              <a:ext cx="1913403" cy="9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voi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dê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043882"/>
            <a:ext cx="9685141" cy="2101411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108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Sau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hươu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dê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voi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cho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mình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xinh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hơn</a:t>
              </a:r>
              <a:r>
                <a:rPr lang="en-US" altLang="zh-CN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161761"/>
            <a:ext cx="9685141" cy="1384496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421495" y="4102100"/>
            <a:ext cx="965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Trước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sự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đổi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80159" y="3261536"/>
            <a:ext cx="86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nhặt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cây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gài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lên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đầu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nhổ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cỏ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dại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cắm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cằm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70846" y="28419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2717727" y="4808092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Trời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sao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thêm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sừng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râu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thế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Xấu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lắm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!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3211412" y="1310322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có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xinh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không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8E727-78D6-4B73-A068-FFC8A4553E5A}"/>
              </a:ext>
            </a:extLst>
          </p:cNvPr>
          <p:cNvSpPr txBox="1"/>
          <p:nvPr/>
        </p:nvSpPr>
        <p:spPr>
          <a:xfrm>
            <a:off x="3211412" y="5518991"/>
            <a:ext cx="864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3DBC0-475A-46E9-A3B9-6E2261A2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2" y="2290097"/>
            <a:ext cx="10292062" cy="179280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0EEB53-EDCF-401C-9815-FB69A08986F9}"/>
              </a:ext>
            </a:extLst>
          </p:cNvPr>
          <p:cNvSpPr/>
          <p:nvPr/>
        </p:nvSpPr>
        <p:spPr>
          <a:xfrm>
            <a:off x="999460" y="3136605"/>
            <a:ext cx="2392326" cy="77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E4FA0A-2E27-42B7-A5E0-F311EF327CDB}"/>
              </a:ext>
            </a:extLst>
          </p:cNvPr>
          <p:cNvSpPr/>
          <p:nvPr/>
        </p:nvSpPr>
        <p:spPr>
          <a:xfrm>
            <a:off x="3423557" y="3040912"/>
            <a:ext cx="2392326" cy="77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CEC563-B9EE-4142-9452-37926277BF61}"/>
              </a:ext>
            </a:extLst>
          </p:cNvPr>
          <p:cNvSpPr/>
          <p:nvPr/>
        </p:nvSpPr>
        <p:spPr>
          <a:xfrm>
            <a:off x="7506460" y="3186499"/>
            <a:ext cx="2169168" cy="776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sừng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9953B-E585-41C2-A20C-5C25E8ACA96E}"/>
              </a:ext>
            </a:extLst>
          </p:cNvPr>
          <p:cNvSpPr txBox="1"/>
          <p:nvPr/>
        </p:nvSpPr>
        <p:spPr>
          <a:xfrm>
            <a:off x="861238" y="3030278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3F37A581-45C9-4999-89C0-CA07188A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24" y="506594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6" name="18">
            <a:extLst>
              <a:ext uri="{FF2B5EF4-FFF2-40B4-BE49-F238E27FC236}">
                <a16:creationId xmlns:a16="http://schemas.microsoft.com/office/drawing/2014/main" id="{9B8C6333-652F-4701-A1A9-853082A628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38D8642B-DD79-4F1D-B5FA-8FFEEDB0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388" y="255644"/>
            <a:ext cx="1564640" cy="1598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A449C8-DDB6-4A1A-B1C4-6E43A2E29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497" y="648799"/>
            <a:ext cx="7596300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5D46A8-43EC-4831-8249-CF61DC48C590}"/>
              </a:ext>
            </a:extLst>
          </p:cNvPr>
          <p:cNvCxnSpPr/>
          <p:nvPr/>
        </p:nvCxnSpPr>
        <p:spPr>
          <a:xfrm flipH="1">
            <a:off x="5726375" y="6170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5E08CA-703A-49C0-BFDA-F689C8EFA73B}"/>
              </a:ext>
            </a:extLst>
          </p:cNvPr>
          <p:cNvCxnSpPr/>
          <p:nvPr/>
        </p:nvCxnSpPr>
        <p:spPr>
          <a:xfrm flipH="1">
            <a:off x="3357693" y="9474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DAAB1D-7A7D-4BFE-9A83-704C04316A37}"/>
              </a:ext>
            </a:extLst>
          </p:cNvPr>
          <p:cNvCxnSpPr/>
          <p:nvPr/>
        </p:nvCxnSpPr>
        <p:spPr>
          <a:xfrm flipH="1">
            <a:off x="7815025" y="9360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DC380A-35A5-452C-9077-AB5F56CD6D1A}"/>
              </a:ext>
            </a:extLst>
          </p:cNvPr>
          <p:cNvCxnSpPr/>
          <p:nvPr/>
        </p:nvCxnSpPr>
        <p:spPr>
          <a:xfrm flipH="1">
            <a:off x="3975069" y="12196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B80F47-7CCA-4C6A-B6B2-88435D48928E}"/>
              </a:ext>
            </a:extLst>
          </p:cNvPr>
          <p:cNvCxnSpPr/>
          <p:nvPr/>
        </p:nvCxnSpPr>
        <p:spPr>
          <a:xfrm flipH="1">
            <a:off x="2740262" y="155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A3EAD0-CD02-45CE-BEAF-4EDF54C4F180}"/>
              </a:ext>
            </a:extLst>
          </p:cNvPr>
          <p:cNvCxnSpPr/>
          <p:nvPr/>
        </p:nvCxnSpPr>
        <p:spPr>
          <a:xfrm flipH="1">
            <a:off x="3441054" y="1852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6B3CC0-8219-4976-B9A2-CED98F7056AE}"/>
              </a:ext>
            </a:extLst>
          </p:cNvPr>
          <p:cNvCxnSpPr/>
          <p:nvPr/>
        </p:nvCxnSpPr>
        <p:spPr>
          <a:xfrm flipH="1">
            <a:off x="6017624" y="22150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EB179D-09EF-47E4-8404-D96F8517C9BC}"/>
              </a:ext>
            </a:extLst>
          </p:cNvPr>
          <p:cNvCxnSpPr/>
          <p:nvPr/>
        </p:nvCxnSpPr>
        <p:spPr>
          <a:xfrm flipH="1">
            <a:off x="6718638" y="25822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48D8FA-6C25-499E-A513-7946B8BF53EB}"/>
              </a:ext>
            </a:extLst>
          </p:cNvPr>
          <p:cNvCxnSpPr/>
          <p:nvPr/>
        </p:nvCxnSpPr>
        <p:spPr>
          <a:xfrm flipH="1">
            <a:off x="2309091" y="29032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8CC5B6-D182-4846-9B01-6279B4E39F54}"/>
              </a:ext>
            </a:extLst>
          </p:cNvPr>
          <p:cNvCxnSpPr/>
          <p:nvPr/>
        </p:nvCxnSpPr>
        <p:spPr>
          <a:xfrm flipH="1">
            <a:off x="2778362" y="323570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328CD2-54DF-417A-9841-C2F3BB300478}"/>
              </a:ext>
            </a:extLst>
          </p:cNvPr>
          <p:cNvCxnSpPr/>
          <p:nvPr/>
        </p:nvCxnSpPr>
        <p:spPr>
          <a:xfrm flipH="1">
            <a:off x="5140299" y="35541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C2A168-EE3A-41B6-8623-34E1A8236134}"/>
              </a:ext>
            </a:extLst>
          </p:cNvPr>
          <p:cNvCxnSpPr/>
          <p:nvPr/>
        </p:nvCxnSpPr>
        <p:spPr>
          <a:xfrm flipH="1">
            <a:off x="7513724" y="38459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113A0F-A523-4906-93EB-39ECC21BF7A4}"/>
              </a:ext>
            </a:extLst>
          </p:cNvPr>
          <p:cNvCxnSpPr/>
          <p:nvPr/>
        </p:nvCxnSpPr>
        <p:spPr>
          <a:xfrm flipH="1">
            <a:off x="6655778" y="42461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5007AA-8D94-459C-911B-57890F658582}"/>
              </a:ext>
            </a:extLst>
          </p:cNvPr>
          <p:cNvCxnSpPr/>
          <p:nvPr/>
        </p:nvCxnSpPr>
        <p:spPr>
          <a:xfrm flipH="1">
            <a:off x="3347348" y="453390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05E3DF-1A37-4CB3-A7B5-07A4FAD54A1B}"/>
              </a:ext>
            </a:extLst>
          </p:cNvPr>
          <p:cNvCxnSpPr/>
          <p:nvPr/>
        </p:nvCxnSpPr>
        <p:spPr>
          <a:xfrm flipH="1">
            <a:off x="2000405" y="48504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D302AE-FD30-4B68-B396-ABE31659ECBA}"/>
              </a:ext>
            </a:extLst>
          </p:cNvPr>
          <p:cNvCxnSpPr/>
          <p:nvPr/>
        </p:nvCxnSpPr>
        <p:spPr>
          <a:xfrm flipH="1">
            <a:off x="6579578" y="509530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49F4800-539A-4801-A816-B5075A141358}"/>
              </a:ext>
            </a:extLst>
          </p:cNvPr>
          <p:cNvCxnSpPr/>
          <p:nvPr/>
        </p:nvCxnSpPr>
        <p:spPr>
          <a:xfrm flipH="1">
            <a:off x="5941424" y="551962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246F3A-B6AC-4C4D-9C07-33B3F950B5EC}"/>
              </a:ext>
            </a:extLst>
          </p:cNvPr>
          <p:cNvCxnSpPr/>
          <p:nvPr/>
        </p:nvCxnSpPr>
        <p:spPr>
          <a:xfrm flipH="1">
            <a:off x="4738225" y="57396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4C5988-E293-4E00-8E88-032C9C6B2859}"/>
              </a:ext>
            </a:extLst>
          </p:cNvPr>
          <p:cNvCxnSpPr/>
          <p:nvPr/>
        </p:nvCxnSpPr>
        <p:spPr>
          <a:xfrm flipH="1">
            <a:off x="3281493" y="61036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3B73CD-6EDB-4E24-8C03-BA83F041C29D}"/>
              </a:ext>
            </a:extLst>
          </p:cNvPr>
          <p:cNvGrpSpPr/>
          <p:nvPr/>
        </p:nvGrpSpPr>
        <p:grpSpPr>
          <a:xfrm>
            <a:off x="6794838" y="6159035"/>
            <a:ext cx="6103839" cy="769441"/>
            <a:chOff x="708943" y="6033135"/>
            <a:chExt cx="5825836" cy="76944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0D156B-BD29-44F2-8590-12C0C08FFEF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608DD9-4AD8-4CD1-BEF8-5E7722DECE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57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B504E7E-EB4D-4205-9F05-C12E4030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" y="619409"/>
            <a:ext cx="527050" cy="79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74A76E92-1766-4F12-A458-2792BB29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3" y="619409"/>
            <a:ext cx="527050" cy="36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1DDDC91A-E058-4AA0-92B2-0F04EF40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3" y="3837659"/>
            <a:ext cx="527050" cy="258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E9EF6FE-8D5B-42FE-A140-F9F6737551CD}"/>
              </a:ext>
            </a:extLst>
          </p:cNvPr>
          <p:cNvSpPr/>
          <p:nvPr/>
        </p:nvSpPr>
        <p:spPr>
          <a:xfrm>
            <a:off x="7907213" y="71939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3E6B49-6687-432D-AAF3-A4CD7ED3DA3E}"/>
              </a:ext>
            </a:extLst>
          </p:cNvPr>
          <p:cNvSpPr/>
          <p:nvPr/>
        </p:nvSpPr>
        <p:spPr>
          <a:xfrm>
            <a:off x="6822692" y="2099148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3901F0-9C83-4F61-B972-77D259C28BC9}"/>
              </a:ext>
            </a:extLst>
          </p:cNvPr>
          <p:cNvSpPr/>
          <p:nvPr/>
        </p:nvSpPr>
        <p:spPr>
          <a:xfrm>
            <a:off x="7018464" y="443681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D89652-68B4-4A64-83CD-9D4D64836CC8}"/>
              </a:ext>
            </a:extLst>
          </p:cNvPr>
          <p:cNvGrpSpPr/>
          <p:nvPr/>
        </p:nvGrpSpPr>
        <p:grpSpPr>
          <a:xfrm>
            <a:off x="7214236" y="6088559"/>
            <a:ext cx="4780261" cy="769441"/>
            <a:chOff x="708943" y="6018639"/>
            <a:chExt cx="5825836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3C04FD-ECAB-4561-806D-93F9273AA00D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733806-73FE-4291-B678-0A4E39BE91B3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10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A562F-6105-4568-870B-CA76C40D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3" y="731413"/>
            <a:ext cx="7973754" cy="30427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70F47-0190-4849-A016-C804E51BF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3" y="3752147"/>
            <a:ext cx="7973753" cy="3054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17BD69-B821-40DD-9639-B10DC9F75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1256" y="747242"/>
            <a:ext cx="4196188" cy="49556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99101F-31B8-4665-9156-C18606FA58A8}"/>
              </a:ext>
            </a:extLst>
          </p:cNvPr>
          <p:cNvGrpSpPr/>
          <p:nvPr/>
        </p:nvGrpSpPr>
        <p:grpSpPr>
          <a:xfrm>
            <a:off x="7974419" y="6088559"/>
            <a:ext cx="4020078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F40BAD-1B56-403E-8CED-F6D37909D26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AA9502-7985-4BC5-B1AA-0E377DAD2B1F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50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343</Words>
  <Application>Microsoft Office PowerPoint</Application>
  <PresentationFormat>Widescreen</PresentationFormat>
  <Paragraphs>62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5_Office Theme</vt:lpstr>
      <vt:lpstr>6_Office Theme</vt:lpstr>
      <vt:lpstr>1_Office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Hang Nguyen</cp:lastModifiedBy>
  <cp:revision>15</cp:revision>
  <dcterms:created xsi:type="dcterms:W3CDTF">2021-05-22T03:42:17Z</dcterms:created>
  <dcterms:modified xsi:type="dcterms:W3CDTF">2025-04-07T16:50:12Z</dcterms:modified>
</cp:coreProperties>
</file>