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4" r:id="rId2"/>
    <p:sldMasterId id="2147483736" r:id="rId3"/>
    <p:sldMasterId id="2147483749" r:id="rId4"/>
    <p:sldMasterId id="2147483761" r:id="rId5"/>
  </p:sldMasterIdLst>
  <p:notesMasterIdLst>
    <p:notesMasterId r:id="rId17"/>
  </p:notesMasterIdLst>
  <p:sldIdLst>
    <p:sldId id="258" r:id="rId6"/>
    <p:sldId id="505" r:id="rId7"/>
    <p:sldId id="482" r:id="rId8"/>
    <p:sldId id="259" r:id="rId9"/>
    <p:sldId id="541" r:id="rId10"/>
    <p:sldId id="538" r:id="rId11"/>
    <p:sldId id="539" r:id="rId12"/>
    <p:sldId id="540" r:id="rId13"/>
    <p:sldId id="535" r:id="rId14"/>
    <p:sldId id="536" r:id="rId15"/>
    <p:sldId id="4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0562E-C67A-4741-BCC4-CC8664742A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45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0562E-C67A-4741-BCC4-CC8664742A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9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7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82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134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45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240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95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79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2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046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4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2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4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7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4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2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2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8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89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04590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4/7/2025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824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4/7/2025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10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148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686305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234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5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88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6" y="1209371"/>
            <a:ext cx="9058939" cy="42671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0"/>
            <a:ext cx="90589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8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9370ED-20FE-027D-5FBC-0C3DD962D5CF}"/>
              </a:ext>
            </a:extLst>
          </p:cNvPr>
          <p:cNvCxnSpPr/>
          <p:nvPr/>
        </p:nvCxnSpPr>
        <p:spPr>
          <a:xfrm>
            <a:off x="4630994" y="954107"/>
            <a:ext cx="3382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AEC55D-25BB-7090-6D78-C49F99DED570}"/>
              </a:ext>
            </a:extLst>
          </p:cNvPr>
          <p:cNvSpPr txBox="1"/>
          <p:nvPr/>
        </p:nvSpPr>
        <p:spPr>
          <a:xfrm>
            <a:off x="2197419" y="2145437"/>
            <a:ext cx="1750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BFC11-2386-FC73-697B-70126CF8A63B}"/>
              </a:ext>
            </a:extLst>
          </p:cNvPr>
          <p:cNvSpPr txBox="1"/>
          <p:nvPr/>
        </p:nvSpPr>
        <p:spPr>
          <a:xfrm>
            <a:off x="2128591" y="2853323"/>
            <a:ext cx="8098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xinh không?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EC7A8-CC16-D1D3-A317-1E5A9BEEBAA0}"/>
              </a:ext>
            </a:extLst>
          </p:cNvPr>
          <p:cNvSpPr txBox="1"/>
          <p:nvPr/>
        </p:nvSpPr>
        <p:spPr>
          <a:xfrm>
            <a:off x="1648156" y="2271397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 VIỆT</a:t>
            </a:r>
            <a:endParaRPr kumimoji="0" lang="en-US" altLang="zh-CN" sz="36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80D62-A075-802D-F225-E1F6A65488C2}"/>
              </a:ext>
            </a:extLst>
          </p:cNvPr>
          <p:cNvSpPr txBox="1"/>
          <p:nvPr/>
        </p:nvSpPr>
        <p:spPr>
          <a:xfrm>
            <a:off x="1566529" y="3708750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3 + 4)</a:t>
            </a:r>
            <a:endParaRPr kumimoji="0" lang="en-US" altLang="zh-CN" sz="36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6B1578A9-D221-4455-B96D-EB74AB91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9C9F1-7BB5-421E-BD85-CA5148AA5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62505"/>
            <a:ext cx="701040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46" y="-115757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FE3705-F316-4529-AD82-43C715E12A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vi-VN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  <p:pic>
        <p:nvPicPr>
          <p:cNvPr id="2" name="chữ B">
            <a:hlinkClick r:id="" action="ppaction://media"/>
            <a:extLst>
              <a:ext uri="{FF2B5EF4-FFF2-40B4-BE49-F238E27FC236}">
                <a16:creationId xmlns:a16="http://schemas.microsoft.com/office/drawing/2014/main" id="{EF7C6468-FF88-4314-A7A8-BC005F88E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747" y="1"/>
            <a:ext cx="107705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  <p:pic>
        <p:nvPicPr>
          <p:cNvPr id="5" name="chu B">
            <a:hlinkClick r:id="" action="ppaction://media"/>
            <a:extLst>
              <a:ext uri="{FF2B5EF4-FFF2-40B4-BE49-F238E27FC236}">
                <a16:creationId xmlns:a16="http://schemas.microsoft.com/office/drawing/2014/main" id="{EFEE6BBA-6423-4F14-9982-8DDEA99F8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7898" y="318976"/>
            <a:ext cx="6792432" cy="64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2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chia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ngọt sẻ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bùi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vi-VN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5170-5EB0-46E6-B487-F880013A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6" y="0"/>
            <a:ext cx="12043144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82F6B8-0CEA-4744-B8EC-06D3D5F0F0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A099-C8CD-4F88-A3C9-5E4A113F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978196"/>
            <a:ext cx="7781925" cy="556692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3EF72BB-8273-4793-BF46-0BBD10D84128}"/>
              </a:ext>
            </a:extLst>
          </p:cNvPr>
          <p:cNvSpPr/>
          <p:nvPr/>
        </p:nvSpPr>
        <p:spPr>
          <a:xfrm>
            <a:off x="6496493" y="1403498"/>
            <a:ext cx="1754372" cy="101009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EA6FF89-B59C-4D38-B1FA-A93D005F346D}"/>
              </a:ext>
            </a:extLst>
          </p:cNvPr>
          <p:cNvSpPr/>
          <p:nvPr/>
        </p:nvSpPr>
        <p:spPr>
          <a:xfrm>
            <a:off x="8457923" y="1222745"/>
            <a:ext cx="2993342" cy="1190846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0B12EBDB-9D7A-4FE6-8F55-C4672A52C3A6}"/>
              </a:ext>
            </a:extLst>
          </p:cNvPr>
          <p:cNvSpPr/>
          <p:nvPr/>
        </p:nvSpPr>
        <p:spPr>
          <a:xfrm>
            <a:off x="1573619" y="4252913"/>
            <a:ext cx="1998922" cy="786920"/>
          </a:xfrm>
          <a:prstGeom prst="cloudCallout">
            <a:avLst>
              <a:gd name="adj1" fmla="val 41328"/>
              <a:gd name="adj2" fmla="val 7321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EC47736E-AE35-4C80-B9FD-909F225648C0}"/>
              </a:ext>
            </a:extLst>
          </p:cNvPr>
          <p:cNvSpPr/>
          <p:nvPr/>
        </p:nvSpPr>
        <p:spPr>
          <a:xfrm>
            <a:off x="3721395" y="4085893"/>
            <a:ext cx="3009013" cy="786920"/>
          </a:xfrm>
          <a:prstGeom prst="cloudCallout">
            <a:avLst>
              <a:gd name="adj1" fmla="val 2345"/>
              <a:gd name="adj2" fmla="val 10158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8D30E98-7793-450E-A92E-DD749C827D7A}"/>
              </a:ext>
            </a:extLst>
          </p:cNvPr>
          <p:cNvSpPr/>
          <p:nvPr/>
        </p:nvSpPr>
        <p:spPr>
          <a:xfrm>
            <a:off x="9292856" y="4872813"/>
            <a:ext cx="2158409" cy="624220"/>
          </a:xfrm>
          <a:prstGeom prst="cloudCallout">
            <a:avLst>
              <a:gd name="adj1" fmla="val -53626"/>
              <a:gd name="adj2" fmla="val 10740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6F5681DE-EE7C-45EC-849D-2F81DDC6D868}"/>
              </a:ext>
            </a:extLst>
          </p:cNvPr>
          <p:cNvSpPr/>
          <p:nvPr/>
        </p:nvSpPr>
        <p:spPr>
          <a:xfrm>
            <a:off x="6886575" y="4479353"/>
            <a:ext cx="2158409" cy="624220"/>
          </a:xfrm>
          <a:prstGeom prst="cloudCallout">
            <a:avLst>
              <a:gd name="adj1" fmla="val -53626"/>
              <a:gd name="adj2" fmla="val 10740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200</Words>
  <Application>Microsoft Office PowerPoint</Application>
  <PresentationFormat>Widescreen</PresentationFormat>
  <Paragraphs>38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5_Office Theme</vt:lpstr>
      <vt:lpstr>6_Office Theme</vt:lpstr>
      <vt:lpstr>1_Office 主题​​</vt:lpstr>
      <vt:lpstr>1_Default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tranh, nói tên các nhân vật và sự việc được thể hiện trong tranh</vt:lpstr>
      <vt:lpstr>2. Chọn kể 1-2 đoạn của câu truyện theo tranh?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Hang Nguyen</cp:lastModifiedBy>
  <cp:revision>17</cp:revision>
  <dcterms:created xsi:type="dcterms:W3CDTF">2021-05-22T03:42:17Z</dcterms:created>
  <dcterms:modified xsi:type="dcterms:W3CDTF">2025-04-07T16:50:38Z</dcterms:modified>
</cp:coreProperties>
</file>