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6" r:id="rId5"/>
    <p:sldMasterId id="2147483718" r:id="rId6"/>
    <p:sldMasterId id="2147483743" r:id="rId7"/>
  </p:sldMasterIdLst>
  <p:notesMasterIdLst>
    <p:notesMasterId r:id="rId30"/>
  </p:notesMasterIdLst>
  <p:sldIdLst>
    <p:sldId id="258" r:id="rId8"/>
    <p:sldId id="474" r:id="rId9"/>
    <p:sldId id="267" r:id="rId10"/>
    <p:sldId id="257" r:id="rId11"/>
    <p:sldId id="256" r:id="rId12"/>
    <p:sldId id="541" r:id="rId13"/>
    <p:sldId id="542" r:id="rId14"/>
    <p:sldId id="260" r:id="rId15"/>
    <p:sldId id="320" r:id="rId16"/>
    <p:sldId id="497" r:id="rId17"/>
    <p:sldId id="467" r:id="rId18"/>
    <p:sldId id="509" r:id="rId19"/>
    <p:sldId id="543" r:id="rId20"/>
    <p:sldId id="511" r:id="rId21"/>
    <p:sldId id="544" r:id="rId22"/>
    <p:sldId id="510" r:id="rId23"/>
    <p:sldId id="545" r:id="rId24"/>
    <p:sldId id="505" r:id="rId25"/>
    <p:sldId id="340" r:id="rId26"/>
    <p:sldId id="480" r:id="rId27"/>
    <p:sldId id="515" r:id="rId28"/>
    <p:sldId id="4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4/7/2025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4/7/2025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5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3" Type="http://schemas.openxmlformats.org/officeDocument/2006/relationships/image" Target="../media/image21.jpe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58" y="1170038"/>
            <a:ext cx="9779896" cy="48178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29" y="2157609"/>
            <a:ext cx="9058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DDE20-E522-1EFB-5E3A-E6A490A980D3}"/>
              </a:ext>
            </a:extLst>
          </p:cNvPr>
          <p:cNvSpPr txBox="1"/>
          <p:nvPr/>
        </p:nvSpPr>
        <p:spPr>
          <a:xfrm>
            <a:off x="1747488" y="2978776"/>
            <a:ext cx="869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52A3D-6BF6-2FA4-5B82-B0247A1BA555}"/>
              </a:ext>
            </a:extLst>
          </p:cNvPr>
          <p:cNvSpPr txBox="1"/>
          <p:nvPr/>
        </p:nvSpPr>
        <p:spPr>
          <a:xfrm>
            <a:off x="2035277" y="2232602"/>
            <a:ext cx="19369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1B1D7-3AFE-6449-5657-656DF97997DB}"/>
              </a:ext>
            </a:extLst>
          </p:cNvPr>
          <p:cNvSpPr txBox="1"/>
          <p:nvPr/>
        </p:nvSpPr>
        <p:spPr>
          <a:xfrm>
            <a:off x="1566528" y="4179105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1 </a:t>
            </a:r>
            <a:r>
              <a:rPr lang="vi-VN" altLang="zh-CN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+ 2)</a:t>
            </a:r>
            <a:endParaRPr kumimoji="0" lang="vi-VN" altLang="zh-CN" sz="36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F5B59-0311-80EB-92FB-E7CFADE913CE}"/>
              </a:ext>
            </a:extLst>
          </p:cNvPr>
          <p:cNvSpPr txBox="1"/>
          <p:nvPr/>
        </p:nvSpPr>
        <p:spPr>
          <a:xfrm>
            <a:off x="1353536" y="230768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b="1" kern="0" dirty="0">
                <a:ln w="9525">
                  <a:solidFill>
                    <a:prstClr val="white"/>
                  </a:solidFill>
                  <a:prstDash val="solid"/>
                </a:ln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2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1501D3-288D-A87D-F4D5-1C9D2F971D40}"/>
              </a:ext>
            </a:extLst>
          </p:cNvPr>
          <p:cNvCxnSpPr/>
          <p:nvPr/>
        </p:nvCxnSpPr>
        <p:spPr>
          <a:xfrm>
            <a:off x="4542503" y="1055540"/>
            <a:ext cx="28021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474"/>
            <a:ext cx="12192000" cy="63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EDCB2D-47F2-4DFD-949A-71C79CF8B6A2}"/>
              </a:ext>
            </a:extLst>
          </p:cNvPr>
          <p:cNvCxnSpPr/>
          <p:nvPr/>
        </p:nvCxnSpPr>
        <p:spPr>
          <a:xfrm flipH="1">
            <a:off x="6720820" y="6784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93EA1F-E9F1-49D5-91C7-013B1F6DC291}"/>
              </a:ext>
            </a:extLst>
          </p:cNvPr>
          <p:cNvCxnSpPr/>
          <p:nvPr/>
        </p:nvCxnSpPr>
        <p:spPr>
          <a:xfrm flipH="1">
            <a:off x="6944104" y="939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E9CB1D-26DC-47B9-9F95-D126D7414C95}"/>
              </a:ext>
            </a:extLst>
          </p:cNvPr>
          <p:cNvCxnSpPr/>
          <p:nvPr/>
        </p:nvCxnSpPr>
        <p:spPr>
          <a:xfrm flipH="1">
            <a:off x="4348716" y="13278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E3AB81-5013-4219-8BEB-B2D9464FD84B}"/>
              </a:ext>
            </a:extLst>
          </p:cNvPr>
          <p:cNvCxnSpPr/>
          <p:nvPr/>
        </p:nvCxnSpPr>
        <p:spPr>
          <a:xfrm flipH="1">
            <a:off x="7091188" y="1379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19060D-FA79-4EC1-A74A-F1FA3693C565}"/>
              </a:ext>
            </a:extLst>
          </p:cNvPr>
          <p:cNvCxnSpPr/>
          <p:nvPr/>
        </p:nvCxnSpPr>
        <p:spPr>
          <a:xfrm flipH="1">
            <a:off x="792480" y="1940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8EA8F-272A-4B26-9DE6-5F3B3D596F6E}"/>
              </a:ext>
            </a:extLst>
          </p:cNvPr>
          <p:cNvCxnSpPr/>
          <p:nvPr/>
        </p:nvCxnSpPr>
        <p:spPr>
          <a:xfrm flipH="1">
            <a:off x="5832313" y="19584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79FAC7-7E2D-4E5A-8975-448E24112F3B}"/>
              </a:ext>
            </a:extLst>
          </p:cNvPr>
          <p:cNvCxnSpPr/>
          <p:nvPr/>
        </p:nvCxnSpPr>
        <p:spPr>
          <a:xfrm flipH="1">
            <a:off x="7853021" y="20199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B32DD-A932-42F3-AB0A-BB125F1BDDF5}"/>
              </a:ext>
            </a:extLst>
          </p:cNvPr>
          <p:cNvCxnSpPr/>
          <p:nvPr/>
        </p:nvCxnSpPr>
        <p:spPr>
          <a:xfrm flipH="1">
            <a:off x="6173888" y="2403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2D484A-A1A9-45AD-87B0-EBEE83F84754}"/>
              </a:ext>
            </a:extLst>
          </p:cNvPr>
          <p:cNvCxnSpPr/>
          <p:nvPr/>
        </p:nvCxnSpPr>
        <p:spPr>
          <a:xfrm flipH="1">
            <a:off x="4015479" y="27491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3E0CA3-F5AA-48EA-AA4B-E4CFE465E2CC}"/>
              </a:ext>
            </a:extLst>
          </p:cNvPr>
          <p:cNvCxnSpPr/>
          <p:nvPr/>
        </p:nvCxnSpPr>
        <p:spPr>
          <a:xfrm flipH="1">
            <a:off x="5176421" y="31892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CE2356-1E1E-4A51-9E03-C9E93F632954}"/>
              </a:ext>
            </a:extLst>
          </p:cNvPr>
          <p:cNvCxnSpPr/>
          <p:nvPr/>
        </p:nvCxnSpPr>
        <p:spPr>
          <a:xfrm flipH="1">
            <a:off x="8440616" y="31495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0A7A43-EC9A-4B65-A36A-A8E8ED565ADE}"/>
              </a:ext>
            </a:extLst>
          </p:cNvPr>
          <p:cNvCxnSpPr/>
          <p:nvPr/>
        </p:nvCxnSpPr>
        <p:spPr>
          <a:xfrm flipH="1">
            <a:off x="5935772" y="36293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093D0E-0933-4FC0-AE10-21B8F9DD7E85}"/>
              </a:ext>
            </a:extLst>
          </p:cNvPr>
          <p:cNvCxnSpPr/>
          <p:nvPr/>
        </p:nvCxnSpPr>
        <p:spPr>
          <a:xfrm flipH="1">
            <a:off x="1299977" y="38808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D4EDCB-B34C-48E9-839B-A7830E4EB55D}"/>
              </a:ext>
            </a:extLst>
          </p:cNvPr>
          <p:cNvCxnSpPr/>
          <p:nvPr/>
        </p:nvCxnSpPr>
        <p:spPr>
          <a:xfrm flipH="1">
            <a:off x="6057900" y="415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F6900A-3378-435C-95A4-AEC6EBD25FAC}"/>
              </a:ext>
            </a:extLst>
          </p:cNvPr>
          <p:cNvCxnSpPr/>
          <p:nvPr/>
        </p:nvCxnSpPr>
        <p:spPr>
          <a:xfrm flipH="1">
            <a:off x="8574272" y="4647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5CEF15-C413-490D-A759-CBD4C12B4B42}"/>
              </a:ext>
            </a:extLst>
          </p:cNvPr>
          <p:cNvCxnSpPr/>
          <p:nvPr/>
        </p:nvCxnSpPr>
        <p:spPr>
          <a:xfrm flipH="1">
            <a:off x="2822058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3D385C-2619-42B6-AA1B-5238FFC2A244}"/>
              </a:ext>
            </a:extLst>
          </p:cNvPr>
          <p:cNvCxnSpPr/>
          <p:nvPr/>
        </p:nvCxnSpPr>
        <p:spPr>
          <a:xfrm flipH="1">
            <a:off x="4874141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3D5915-FCFC-4A7A-A798-5C12373B05AD}"/>
              </a:ext>
            </a:extLst>
          </p:cNvPr>
          <p:cNvCxnSpPr/>
          <p:nvPr/>
        </p:nvCxnSpPr>
        <p:spPr>
          <a:xfrm flipH="1">
            <a:off x="7241661" y="49495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69AB59-C6A9-4F2F-914A-FFC3F5CD66FB}"/>
              </a:ext>
            </a:extLst>
          </p:cNvPr>
          <p:cNvCxnSpPr/>
          <p:nvPr/>
        </p:nvCxnSpPr>
        <p:spPr>
          <a:xfrm flipH="1">
            <a:off x="6797020" y="530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D7059D-CFBE-49A3-96EE-91701403E2A0}"/>
              </a:ext>
            </a:extLst>
          </p:cNvPr>
          <p:cNvCxnSpPr>
            <a:cxnSpLocks/>
          </p:cNvCxnSpPr>
          <p:nvPr/>
        </p:nvCxnSpPr>
        <p:spPr>
          <a:xfrm flipH="1">
            <a:off x="2309091" y="57361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1D5AF3-2A62-4D90-A5A3-8549F4A8225A}"/>
              </a:ext>
            </a:extLst>
          </p:cNvPr>
          <p:cNvCxnSpPr>
            <a:cxnSpLocks/>
          </p:cNvCxnSpPr>
          <p:nvPr/>
        </p:nvCxnSpPr>
        <p:spPr>
          <a:xfrm flipH="1">
            <a:off x="4836041" y="562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AD13D8-A6FF-49C5-AB80-1344933FC675}"/>
              </a:ext>
            </a:extLst>
          </p:cNvPr>
          <p:cNvCxnSpPr>
            <a:cxnSpLocks/>
          </p:cNvCxnSpPr>
          <p:nvPr/>
        </p:nvCxnSpPr>
        <p:spPr>
          <a:xfrm flipH="1">
            <a:off x="7176093" y="56626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B50F78-9F1E-4F97-8156-7B3B36B8450E}"/>
              </a:ext>
            </a:extLst>
          </p:cNvPr>
          <p:cNvCxnSpPr>
            <a:cxnSpLocks/>
          </p:cNvCxnSpPr>
          <p:nvPr/>
        </p:nvCxnSpPr>
        <p:spPr>
          <a:xfrm flipH="1">
            <a:off x="2157525" y="6062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6B54E5-4622-4712-8F0E-DC1228DC03B3}"/>
              </a:ext>
            </a:extLst>
          </p:cNvPr>
          <p:cNvGrpSpPr/>
          <p:nvPr/>
        </p:nvGrpSpPr>
        <p:grpSpPr>
          <a:xfrm>
            <a:off x="6023493" y="6148865"/>
            <a:ext cx="6103839" cy="769441"/>
            <a:chOff x="708943" y="6033135"/>
            <a:chExt cx="5825836" cy="7694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2EC48E-03DC-4BD3-A5EE-48D82F67BBC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50546F-2962-4E2B-9AD5-926931595041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63B83-EA47-480C-93A7-7236503D922B}"/>
              </a:ext>
            </a:extLst>
          </p:cNvPr>
          <p:cNvGrpSpPr/>
          <p:nvPr/>
        </p:nvGrpSpPr>
        <p:grpSpPr>
          <a:xfrm>
            <a:off x="7214236" y="6088559"/>
            <a:ext cx="4780261" cy="769441"/>
            <a:chOff x="708943" y="6018639"/>
            <a:chExt cx="5825836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F6498C-4EE6-4411-AE69-1DCAB2876AC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3DC235-3207-4352-A531-0FB5016701FB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3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D174CA-5117-4662-8B16-8617BD847776}"/>
              </a:ext>
            </a:extLst>
          </p:cNvPr>
          <p:cNvGrpSpPr/>
          <p:nvPr/>
        </p:nvGrpSpPr>
        <p:grpSpPr>
          <a:xfrm>
            <a:off x="7708605" y="6088559"/>
            <a:ext cx="4285892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1CA16B-DA5E-47A9-A832-84FE7D1BD1E2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2"/>
            <a:ext cx="9685141" cy="2101411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Quang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13844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21495" y="4102100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80159" y="3261536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17727" y="480809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nhẫn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3211412" y="5518991"/>
            <a:ext cx="864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87342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47D4E-F937-4EAB-A3E8-BE45975DBD37}"/>
              </a:ext>
            </a:extLst>
          </p:cNvPr>
          <p:cNvSpPr/>
          <p:nvPr/>
        </p:nvSpPr>
        <p:spPr>
          <a:xfrm>
            <a:off x="372140" y="2328530"/>
            <a:ext cx="10930269" cy="20733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1763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861238" y="3030278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1708030" y="2770734"/>
            <a:ext cx="869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522</Words>
  <Application>Microsoft Office PowerPoint</Application>
  <PresentationFormat>Widescreen</PresentationFormat>
  <Paragraphs>90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Arial</vt:lpstr>
      <vt:lpstr>Arial Rounded MT Bold</vt:lpstr>
      <vt:lpstr>Arial-Rounded</vt:lpstr>
      <vt:lpstr>Calibri</vt:lpstr>
      <vt:lpstr>Calibri Light</vt:lpstr>
      <vt:lpstr>Montserrat Medium</vt:lpstr>
      <vt:lpstr>Tahoma</vt:lpstr>
      <vt:lpstr>Office 主题</vt:lpstr>
      <vt:lpstr>3_Office Theme</vt:lpstr>
      <vt:lpstr>4_Office Theme</vt:lpstr>
      <vt:lpstr>5_Office Theme</vt:lpstr>
      <vt:lpstr>6_Office Theme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11</cp:revision>
  <dcterms:created xsi:type="dcterms:W3CDTF">2021-05-22T09:15:26Z</dcterms:created>
  <dcterms:modified xsi:type="dcterms:W3CDTF">2025-04-06T17:02:15Z</dcterms:modified>
</cp:coreProperties>
</file>