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2" r:id="rId2"/>
    <p:sldMasterId id="2147483706" r:id="rId3"/>
    <p:sldMasterId id="2147483718" r:id="rId4"/>
    <p:sldMasterId id="2147483731" r:id="rId5"/>
  </p:sldMasterIdLst>
  <p:notesMasterIdLst>
    <p:notesMasterId r:id="rId18"/>
  </p:notesMasterIdLst>
  <p:sldIdLst>
    <p:sldId id="258" r:id="rId6"/>
    <p:sldId id="505" r:id="rId7"/>
    <p:sldId id="482" r:id="rId8"/>
    <p:sldId id="538" r:id="rId9"/>
    <p:sldId id="547" r:id="rId10"/>
    <p:sldId id="548" r:id="rId11"/>
    <p:sldId id="539" r:id="rId12"/>
    <p:sldId id="540" r:id="rId13"/>
    <p:sldId id="535" r:id="rId14"/>
    <p:sldId id="536" r:id="rId15"/>
    <p:sldId id="537" r:id="rId16"/>
    <p:sldId id="4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86085-3181-4CFB-A0EF-02BED04E336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918C-D718-44A1-8AF5-72AC757A5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16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830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478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119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083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12763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80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6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34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07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18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80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25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82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27968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43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4/7/2025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66879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25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01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38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65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119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292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592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560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040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06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4/7/2025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34117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9706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56773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3193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4907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5740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7856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8124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02085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628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48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1166710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01192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475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888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35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652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154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37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388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262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83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75413706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67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357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05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74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34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5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9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36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3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317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9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058" y="1170038"/>
            <a:ext cx="9779896" cy="48178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1566529" y="2157609"/>
            <a:ext cx="90589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Tiếng</a:t>
            </a:r>
            <a:r>
              <a:rPr kumimoji="0" lang="en-US" altLang="zh-CN" sz="40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Việt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8DDE20-E522-1EFB-5E3A-E6A490A980D3}"/>
              </a:ext>
            </a:extLst>
          </p:cNvPr>
          <p:cNvSpPr txBox="1"/>
          <p:nvPr/>
        </p:nvSpPr>
        <p:spPr>
          <a:xfrm>
            <a:off x="1747488" y="2978776"/>
            <a:ext cx="8697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7200" b="1" i="0" u="none" strike="noStrike" kern="1200" cap="none" spc="0" normalizeH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7200" b="1" i="0" u="none" strike="noStrike" kern="1200" cap="none" spc="0" normalizeH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0" lang="en-US" sz="7200" b="1" i="0" u="none" strike="noStrike" kern="1200" cap="none" spc="0" normalizeH="0" baseline="0" noProof="0" dirty="0">
              <a:ln w="12700">
                <a:solidFill>
                  <a:srgbClr val="4472C4"/>
                </a:solidFill>
                <a:prstDash val="solid"/>
              </a:ln>
              <a:pattFill prst="pct50">
                <a:fgClr>
                  <a:srgbClr val="4472C4"/>
                </a:fgClr>
                <a:bgClr>
                  <a:srgbClr val="4472C4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472C4"/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952A3D-6BF6-2FA4-5B82-B0247A1BA555}"/>
              </a:ext>
            </a:extLst>
          </p:cNvPr>
          <p:cNvSpPr txBox="1"/>
          <p:nvPr/>
        </p:nvSpPr>
        <p:spPr>
          <a:xfrm>
            <a:off x="2035277" y="2232602"/>
            <a:ext cx="193695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6: 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31B1D7-3AFE-6449-5657-656DF97997DB}"/>
              </a:ext>
            </a:extLst>
          </p:cNvPr>
          <p:cNvSpPr txBox="1"/>
          <p:nvPr/>
        </p:nvSpPr>
        <p:spPr>
          <a:xfrm>
            <a:off x="1566528" y="4179105"/>
            <a:ext cx="90589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(Tiết 3 + 4</a:t>
            </a:r>
            <a:r>
              <a:rPr lang="vi-VN" altLang="zh-CN" sz="36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)</a:t>
            </a:r>
            <a:endParaRPr kumimoji="0" lang="vi-VN" altLang="zh-CN" sz="3600" b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Montserrat Medium" panose="00000600000000000000" pitchFamily="2" charset="0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5F5B59-0311-80EB-92FB-E7CFADE913CE}"/>
              </a:ext>
            </a:extLst>
          </p:cNvPr>
          <p:cNvSpPr txBox="1"/>
          <p:nvPr/>
        </p:nvSpPr>
        <p:spPr>
          <a:xfrm>
            <a:off x="1353536" y="230768"/>
            <a:ext cx="90589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UBND QUẬN DƯƠNG KINH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2400" b="1" kern="0" dirty="0">
                <a:ln w="9525">
                  <a:solidFill>
                    <a:prstClr val="white"/>
                  </a:solidFill>
                  <a:prstDash val="solid"/>
                </a:ln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TRƯỜNG TIỂU HỌC ANH DŨNG</a:t>
            </a:r>
            <a:endParaRPr kumimoji="0" lang="en-US" altLang="zh-CN" sz="2400" b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uLnTx/>
              <a:uFillTx/>
              <a:latin typeface="Montserrat Medium" panose="00000600000000000000" pitchFamily="2" charset="0"/>
              <a:ea typeface="等线" panose="02010600030101010101" pitchFamily="2" charset="-122"/>
              <a:cs typeface="+mn-ea"/>
              <a:sym typeface="+mn-l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01501D3-288D-A87D-F4D5-1C9D2F971D40}"/>
              </a:ext>
            </a:extLst>
          </p:cNvPr>
          <p:cNvCxnSpPr/>
          <p:nvPr/>
        </p:nvCxnSpPr>
        <p:spPr>
          <a:xfrm>
            <a:off x="4542503" y="1055540"/>
            <a:ext cx="280219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C8A16-7F16-4BDA-A9B1-64E6C8919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84" y="365125"/>
            <a:ext cx="11130516" cy="1325563"/>
          </a:xfrm>
        </p:spPr>
        <p:txBody>
          <a:bodyPr/>
          <a:lstStyle/>
          <a:p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55E9912-13CB-46E7-B328-14CE45CE89DD}"/>
              </a:ext>
            </a:extLst>
          </p:cNvPr>
          <p:cNvSpPr txBox="1">
            <a:spLocks/>
          </p:cNvSpPr>
          <p:nvPr/>
        </p:nvSpPr>
        <p:spPr>
          <a:xfrm>
            <a:off x="223284" y="1690688"/>
            <a:ext cx="111305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M.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đen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láy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94AB4E69-4DCA-4FE3-B4C4-897D4F1CD93D}"/>
              </a:ext>
            </a:extLst>
          </p:cNvPr>
          <p:cNvSpPr/>
          <p:nvPr/>
        </p:nvSpPr>
        <p:spPr>
          <a:xfrm>
            <a:off x="2339163" y="3317358"/>
            <a:ext cx="6039293" cy="2328530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Khuôn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bĩnh</a:t>
            </a:r>
            <a:endParaRPr lang="en-US" sz="4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Vầng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trán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endParaRPr lang="en-US" sz="4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tóc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mượt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endParaRPr lang="en-US" sz="4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74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CC8F3F-F679-497C-88AF-CD43454C89E4}"/>
              </a:ext>
            </a:extLst>
          </p:cNvPr>
          <p:cNvSpPr txBox="1"/>
          <p:nvPr/>
        </p:nvSpPr>
        <p:spPr>
          <a:xfrm>
            <a:off x="212652" y="308344"/>
            <a:ext cx="107814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ngoại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E59EA6-5CC9-447B-BA28-ECC84BB87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828" y="2190307"/>
            <a:ext cx="6273209" cy="296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3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985260" y="1401445"/>
            <a:ext cx="350647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lang="vi-VN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3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988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222321" y="2524939"/>
            <a:ext cx="5492476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5" y="51066"/>
            <a:ext cx="1213285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0885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229677" y="2031528"/>
            <a:ext cx="97326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Một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giờ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học</a:t>
            </a:r>
            <a:endParaRPr kumimoji="0" lang="en-US" sz="40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Đúng</a:t>
            </a:r>
            <a:r>
              <a:rPr lang="en-US" sz="40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nói</a:t>
            </a:r>
            <a:r>
              <a:rPr lang="en-US" sz="40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trước</a:t>
            </a:r>
            <a:r>
              <a:rPr lang="en-US" sz="40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cả</a:t>
            </a:r>
            <a:r>
              <a:rPr lang="en-US" sz="40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lớp</a:t>
            </a:r>
            <a:r>
              <a:rPr lang="en-US" sz="40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thì</a:t>
            </a:r>
            <a:r>
              <a:rPr lang="en-US" sz="40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chẳng</a:t>
            </a:r>
            <a:r>
              <a:rPr lang="en-US" sz="40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dễ</a:t>
            </a:r>
            <a:r>
              <a:rPr lang="en-US" sz="40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chút</a:t>
            </a:r>
            <a:r>
              <a:rPr lang="en-US" sz="40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Lúc</a:t>
            </a:r>
            <a:r>
              <a:rPr lang="en-US" sz="40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đầu</a:t>
            </a:r>
            <a:r>
              <a:rPr lang="en-US" sz="40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, Quang </a:t>
            </a:r>
            <a:r>
              <a:rPr lang="en-US" sz="40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còn</a:t>
            </a:r>
            <a:r>
              <a:rPr lang="en-US" sz="40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ngượng</a:t>
            </a:r>
            <a:r>
              <a:rPr lang="en-US" sz="40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nghịu</a:t>
            </a:r>
            <a:r>
              <a:rPr lang="en-US" sz="40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Nhưng</a:t>
            </a:r>
            <a:r>
              <a:rPr lang="en-US" sz="40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nhờ</a:t>
            </a:r>
            <a:r>
              <a:rPr lang="en-US" sz="40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thầy</a:t>
            </a:r>
            <a:r>
              <a:rPr lang="en-US" sz="40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giáo</a:t>
            </a:r>
            <a:r>
              <a:rPr lang="en-US" sz="40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bạn</a:t>
            </a:r>
            <a:r>
              <a:rPr lang="en-US" sz="40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động</a:t>
            </a:r>
            <a:r>
              <a:rPr lang="en-US" sz="40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viên</a:t>
            </a:r>
            <a:r>
              <a:rPr lang="en-US" sz="40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, Quang </a:t>
            </a:r>
            <a:r>
              <a:rPr lang="en-US" sz="40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đã</a:t>
            </a:r>
            <a:r>
              <a:rPr lang="en-US" sz="40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tự</a:t>
            </a:r>
            <a:r>
              <a:rPr lang="en-US" sz="40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tin </a:t>
            </a:r>
            <a:r>
              <a:rPr lang="en-US" sz="40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hơn</a:t>
            </a:r>
            <a:r>
              <a:rPr lang="en-US" sz="40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nói</a:t>
            </a:r>
            <a:r>
              <a:rPr lang="en-US" sz="40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lưu</a:t>
            </a:r>
            <a:r>
              <a:rPr lang="en-US" sz="40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loát</a:t>
            </a:r>
            <a:r>
              <a:rPr lang="en-US" sz="40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1027430" y="548433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Table&#10;&#10;Description automatically generated">
            <a:extLst>
              <a:ext uri="{FF2B5EF4-FFF2-40B4-BE49-F238E27FC236}">
                <a16:creationId xmlns:a16="http://schemas.microsoft.com/office/drawing/2014/main" id="{C731668C-217D-4C4B-8E39-CAF64654DB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tretch/>
        </p:blipFill>
        <p:spPr>
          <a:xfrm>
            <a:off x="643467" y="1370668"/>
            <a:ext cx="10905066" cy="41166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2BDCBD-BBA5-464E-90B2-2858740A814C}"/>
              </a:ext>
            </a:extLst>
          </p:cNvPr>
          <p:cNvSpPr txBox="1"/>
          <p:nvPr/>
        </p:nvSpPr>
        <p:spPr>
          <a:xfrm>
            <a:off x="3455580" y="4742120"/>
            <a:ext cx="574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7D9699-7492-4F12-B258-3C6A488E7FA1}"/>
              </a:ext>
            </a:extLst>
          </p:cNvPr>
          <p:cNvSpPr txBox="1"/>
          <p:nvPr/>
        </p:nvSpPr>
        <p:spPr>
          <a:xfrm>
            <a:off x="8676166" y="2594344"/>
            <a:ext cx="574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26BD10-722C-4C63-AECE-B1DE0F4339E3}"/>
              </a:ext>
            </a:extLst>
          </p:cNvPr>
          <p:cNvSpPr txBox="1"/>
          <p:nvPr/>
        </p:nvSpPr>
        <p:spPr>
          <a:xfrm>
            <a:off x="8676165" y="3717671"/>
            <a:ext cx="574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BE3F69-688E-4A06-9686-444AC013BA5E}"/>
              </a:ext>
            </a:extLst>
          </p:cNvPr>
          <p:cNvSpPr txBox="1"/>
          <p:nvPr/>
        </p:nvSpPr>
        <p:spPr>
          <a:xfrm>
            <a:off x="8676164" y="4742119"/>
            <a:ext cx="574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65717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05786-9A62-4CFC-8D22-DC3FE782B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A1618-573E-4A06-8C95-0590FA145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FFB4D41-A4B2-4D50-B71C-1CDBBFADE7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690CD2-0E7D-460E-AEBF-3CC74F238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9921949" cy="396033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E8B3800-C2F3-4229-A43F-15B70F1ABC61}"/>
              </a:ext>
            </a:extLst>
          </p:cNvPr>
          <p:cNvSpPr/>
          <p:nvPr/>
        </p:nvSpPr>
        <p:spPr>
          <a:xfrm>
            <a:off x="5901070" y="4167963"/>
            <a:ext cx="914400" cy="52099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D8AF3B2-56B6-4397-B084-0E94AA3EAE3F}"/>
              </a:ext>
            </a:extLst>
          </p:cNvPr>
          <p:cNvSpPr/>
          <p:nvPr/>
        </p:nvSpPr>
        <p:spPr>
          <a:xfrm>
            <a:off x="1828800" y="4189118"/>
            <a:ext cx="914400" cy="52099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0EDD0F0-95D0-42A7-B604-87B25EAF5871}"/>
              </a:ext>
            </a:extLst>
          </p:cNvPr>
          <p:cNvSpPr/>
          <p:nvPr/>
        </p:nvSpPr>
        <p:spPr>
          <a:xfrm>
            <a:off x="7517219" y="4199897"/>
            <a:ext cx="914400" cy="52099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2EEDC52-39C9-4AFD-801B-69A0AC3E1206}"/>
              </a:ext>
            </a:extLst>
          </p:cNvPr>
          <p:cNvSpPr/>
          <p:nvPr/>
        </p:nvSpPr>
        <p:spPr>
          <a:xfrm>
            <a:off x="9379357" y="4189118"/>
            <a:ext cx="914400" cy="52099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2DF07C8-9A15-4395-A216-152F253883FB}"/>
              </a:ext>
            </a:extLst>
          </p:cNvPr>
          <p:cNvSpPr/>
          <p:nvPr/>
        </p:nvSpPr>
        <p:spPr>
          <a:xfrm>
            <a:off x="4012019" y="4199897"/>
            <a:ext cx="914400" cy="52099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B57301B-7BD8-4A5B-96A2-AC5BC170BAAA}"/>
              </a:ext>
            </a:extLst>
          </p:cNvPr>
          <p:cNvSpPr/>
          <p:nvPr/>
        </p:nvSpPr>
        <p:spPr>
          <a:xfrm>
            <a:off x="2530550" y="5167313"/>
            <a:ext cx="7931888" cy="6912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Quân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Tuấn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Vân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82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985260" y="1401445"/>
            <a:ext cx="350647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</a:t>
              </a:r>
              <a:r>
                <a:rPr kumimoji="0" lang="vi-VN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012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222321" y="2524939"/>
            <a:ext cx="5492476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tập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5" y="51066"/>
            <a:ext cx="1213285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3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4590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01ACA9-AB16-4AD4-8926-3D7456C88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6D9F05-934C-419D-98B5-5841AFA1C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806" y="1887443"/>
            <a:ext cx="9739422" cy="3715915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7A49F1E0-6BEF-49B0-BC1C-BFD3A9B10191}"/>
              </a:ext>
            </a:extLst>
          </p:cNvPr>
          <p:cNvSpPr/>
          <p:nvPr/>
        </p:nvSpPr>
        <p:spPr>
          <a:xfrm>
            <a:off x="2806995" y="1766665"/>
            <a:ext cx="2466754" cy="13255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7A6009A-8EB7-4FFA-8BE4-E0679B223D8C}"/>
              </a:ext>
            </a:extLst>
          </p:cNvPr>
          <p:cNvSpPr/>
          <p:nvPr/>
        </p:nvSpPr>
        <p:spPr>
          <a:xfrm>
            <a:off x="7985051" y="1899736"/>
            <a:ext cx="2466754" cy="13255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773D454-6F82-42AF-9120-F086F419CFCA}"/>
              </a:ext>
            </a:extLst>
          </p:cNvPr>
          <p:cNvSpPr/>
          <p:nvPr/>
        </p:nvSpPr>
        <p:spPr>
          <a:xfrm>
            <a:off x="6305107" y="2969920"/>
            <a:ext cx="2466754" cy="13255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1C625FB-97BB-4085-9403-A774F0EAC846}"/>
              </a:ext>
            </a:extLst>
          </p:cNvPr>
          <p:cNvSpPr/>
          <p:nvPr/>
        </p:nvSpPr>
        <p:spPr>
          <a:xfrm>
            <a:off x="8771861" y="3271336"/>
            <a:ext cx="2466754" cy="13255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85CCF78-C588-4E97-98F6-CCA6F2AFE6BB}"/>
              </a:ext>
            </a:extLst>
          </p:cNvPr>
          <p:cNvSpPr/>
          <p:nvPr/>
        </p:nvSpPr>
        <p:spPr>
          <a:xfrm>
            <a:off x="2089297" y="4090043"/>
            <a:ext cx="2466754" cy="13255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97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7" grpId="0" animBg="1"/>
      <p:bldP spid="20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225</Words>
  <Application>Microsoft Office PowerPoint</Application>
  <PresentationFormat>Widescreen</PresentationFormat>
  <Paragraphs>43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Microsoft YaHei</vt:lpstr>
      <vt:lpstr>Arial</vt:lpstr>
      <vt:lpstr>Arial Rounded MT Bold</vt:lpstr>
      <vt:lpstr>Arial-Rounded</vt:lpstr>
      <vt:lpstr>Calibri</vt:lpstr>
      <vt:lpstr>Calibri Light</vt:lpstr>
      <vt:lpstr>HP001 4 hang 1 ô ly</vt:lpstr>
      <vt:lpstr>Montserrat Medium</vt:lpstr>
      <vt:lpstr>Office 主题</vt:lpstr>
      <vt:lpstr>5_Office Theme</vt:lpstr>
      <vt:lpstr>6_Office Theme</vt:lpstr>
      <vt:lpstr>1_Office 主题​​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Những từ nào dưới đây chỉ đặc điểm?</vt:lpstr>
      <vt:lpstr>2. Ghép những từ ở bài 1 để tạo câu nêu đặc điểm?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Hang Nguyen</cp:lastModifiedBy>
  <cp:revision>11</cp:revision>
  <dcterms:created xsi:type="dcterms:W3CDTF">2021-05-22T09:15:26Z</dcterms:created>
  <dcterms:modified xsi:type="dcterms:W3CDTF">2025-04-06T17:03:11Z</dcterms:modified>
</cp:coreProperties>
</file>