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06" r:id="rId3"/>
    <p:sldMasterId id="2147483718" r:id="rId4"/>
  </p:sldMasterIdLst>
  <p:notesMasterIdLst>
    <p:notesMasterId r:id="rId13"/>
  </p:notesMasterIdLst>
  <p:sldIdLst>
    <p:sldId id="258" r:id="rId5"/>
    <p:sldId id="539" r:id="rId6"/>
    <p:sldId id="549" r:id="rId7"/>
    <p:sldId id="550" r:id="rId8"/>
    <p:sldId id="551" r:id="rId9"/>
    <p:sldId id="552" r:id="rId10"/>
    <p:sldId id="553" r:id="rId11"/>
    <p:sldId id="4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6085-3181-4CFB-A0EF-02BED04E33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918C-D718-44A1-8AF5-72AC757A5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1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1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732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1276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8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6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34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7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8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0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2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8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2796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4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4/7/2025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66879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5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01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8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65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11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29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9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6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04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4/7/2025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34117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970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677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319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907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574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785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812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208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62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48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16671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11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754137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7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9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3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317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58" y="1170038"/>
            <a:ext cx="9779896" cy="48178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29" y="2157609"/>
            <a:ext cx="90589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Việt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8DDE20-E522-1EFB-5E3A-E6A490A980D3}"/>
              </a:ext>
            </a:extLst>
          </p:cNvPr>
          <p:cNvSpPr txBox="1"/>
          <p:nvPr/>
        </p:nvSpPr>
        <p:spPr>
          <a:xfrm>
            <a:off x="1747488" y="2978776"/>
            <a:ext cx="8697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7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7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72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52A3D-6BF6-2FA4-5B82-B0247A1BA555}"/>
              </a:ext>
            </a:extLst>
          </p:cNvPr>
          <p:cNvSpPr txBox="1"/>
          <p:nvPr/>
        </p:nvSpPr>
        <p:spPr>
          <a:xfrm>
            <a:off x="2035277" y="2232602"/>
            <a:ext cx="19369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6: 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1B1D7-3AFE-6449-5657-656DF97997DB}"/>
              </a:ext>
            </a:extLst>
          </p:cNvPr>
          <p:cNvSpPr txBox="1"/>
          <p:nvPr/>
        </p:nvSpPr>
        <p:spPr>
          <a:xfrm>
            <a:off x="1566528" y="4179105"/>
            <a:ext cx="9058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(Tiết 1 </a:t>
            </a:r>
            <a:r>
              <a:rPr lang="vi-VN" altLang="zh-CN" sz="36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+ 2)</a:t>
            </a:r>
            <a:endParaRPr kumimoji="0" lang="vi-VN" altLang="zh-CN" sz="36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F5B59-0311-80EB-92FB-E7CFADE913CE}"/>
              </a:ext>
            </a:extLst>
          </p:cNvPr>
          <p:cNvSpPr txBox="1"/>
          <p:nvPr/>
        </p:nvSpPr>
        <p:spPr>
          <a:xfrm>
            <a:off x="1353536" y="230768"/>
            <a:ext cx="90589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400" b="1" kern="0" dirty="0">
                <a:ln w="9525">
                  <a:solidFill>
                    <a:prstClr val="white"/>
                  </a:solidFill>
                  <a:prstDash val="solid"/>
                </a:ln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TRƯỜNG TIỂU HỌC ANH DŨNG</a:t>
            </a:r>
            <a:endParaRPr kumimoji="0" lang="en-US" altLang="zh-CN" sz="24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1501D3-288D-A87D-F4D5-1C9D2F971D40}"/>
              </a:ext>
            </a:extLst>
          </p:cNvPr>
          <p:cNvCxnSpPr/>
          <p:nvPr/>
        </p:nvCxnSpPr>
        <p:spPr>
          <a:xfrm>
            <a:off x="4542503" y="1055540"/>
            <a:ext cx="28021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vi-VN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5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01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DB0C-1F2E-4168-9363-F7784664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D84DD-1751-415A-B2EF-CDE75707A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2ECCB-54C7-41CA-A569-15F8FA3C1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901" y="365125"/>
            <a:ext cx="7743825" cy="526732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505ED4A-FFBB-4642-A99B-DEEF34718D26}"/>
              </a:ext>
            </a:extLst>
          </p:cNvPr>
          <p:cNvSpPr/>
          <p:nvPr/>
        </p:nvSpPr>
        <p:spPr>
          <a:xfrm>
            <a:off x="106326" y="1201479"/>
            <a:ext cx="2530548" cy="142476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F5D94B-560D-4354-B3A5-512AD573DE1C}"/>
              </a:ext>
            </a:extLst>
          </p:cNvPr>
          <p:cNvSpPr/>
          <p:nvPr/>
        </p:nvSpPr>
        <p:spPr>
          <a:xfrm>
            <a:off x="4501116" y="2770907"/>
            <a:ext cx="1594884" cy="46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E79545-DBFE-4269-A6F3-D73F1F2B3129}"/>
              </a:ext>
            </a:extLst>
          </p:cNvPr>
          <p:cNvSpPr/>
          <p:nvPr/>
        </p:nvSpPr>
        <p:spPr>
          <a:xfrm>
            <a:off x="7921256" y="2770907"/>
            <a:ext cx="1864242" cy="46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B982EA-5FFF-45FF-84A5-34986A5EDBEB}"/>
              </a:ext>
            </a:extLst>
          </p:cNvPr>
          <p:cNvSpPr/>
          <p:nvPr/>
        </p:nvSpPr>
        <p:spPr>
          <a:xfrm>
            <a:off x="4678326" y="5164617"/>
            <a:ext cx="1864242" cy="46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C29557-1A4E-48A6-8BC2-F20A61A6C5B3}"/>
              </a:ext>
            </a:extLst>
          </p:cNvPr>
          <p:cNvSpPr/>
          <p:nvPr/>
        </p:nvSpPr>
        <p:spPr>
          <a:xfrm>
            <a:off x="8194269" y="5221416"/>
            <a:ext cx="1864242" cy="467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DFFAF89-BD41-40D2-87C3-9C22C43D7678}"/>
              </a:ext>
            </a:extLst>
          </p:cNvPr>
          <p:cNvSpPr txBox="1">
            <a:spLocks/>
          </p:cNvSpPr>
          <p:nvPr/>
        </p:nvSpPr>
        <p:spPr>
          <a:xfrm>
            <a:off x="997688" y="38435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DB6664F4-2FF9-4FE5-ADD2-4C780E9F7B96}"/>
              </a:ext>
            </a:extLst>
          </p:cNvPr>
          <p:cNvSpPr/>
          <p:nvPr/>
        </p:nvSpPr>
        <p:spPr>
          <a:xfrm>
            <a:off x="265813" y="3083442"/>
            <a:ext cx="3487479" cy="156068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A2BE3D5C-BB09-4D3A-8812-24DFA4418AC4}"/>
              </a:ext>
            </a:extLst>
          </p:cNvPr>
          <p:cNvSpPr/>
          <p:nvPr/>
        </p:nvSpPr>
        <p:spPr>
          <a:xfrm>
            <a:off x="265813" y="4779068"/>
            <a:ext cx="3487479" cy="142476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515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vi-VN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45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186613"/>
            <a:ext cx="5492476" cy="255449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8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4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68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80CA-7A4D-4892-8DF1-F880D9678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12" y="365125"/>
            <a:ext cx="11056088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22C7C-BADF-4BA3-8920-280DE3205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B3BC56-B4ED-4CDB-A0B8-39903493604A}"/>
              </a:ext>
            </a:extLst>
          </p:cNvPr>
          <p:cNvSpPr/>
          <p:nvPr/>
        </p:nvSpPr>
        <p:spPr>
          <a:xfrm>
            <a:off x="3423684" y="1775637"/>
            <a:ext cx="5528930" cy="423175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nay chủ nhật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 nghỉ ở nhà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giúp mẹ cha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 rau quét dọn.</a:t>
            </a:r>
          </a:p>
          <a:p>
            <a:pPr algn="l"/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quần xếp gọn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Dỗ bé cùng chơi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 mẹ vui cười</a:t>
            </a:r>
            <a:b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 con ngoan quá!</a:t>
            </a:r>
          </a:p>
        </p:txBody>
      </p:sp>
    </p:spTree>
    <p:extLst>
      <p:ext uri="{BB962C8B-B14F-4D97-AF65-F5344CB8AC3E}">
        <p14:creationId xmlns:p14="http://schemas.microsoft.com/office/powerpoint/2010/main" val="37099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1D21793-E292-4BE4-8402-CBA6F1BCA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07203"/>
            <a:ext cx="10905066" cy="504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183</Words>
  <Application>Microsoft Office PowerPoint</Application>
  <PresentationFormat>Widescreen</PresentationFormat>
  <Paragraphs>30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Microsoft YaHei</vt:lpstr>
      <vt:lpstr>Arial</vt:lpstr>
      <vt:lpstr>Arial Rounded MT Bold</vt:lpstr>
      <vt:lpstr>Arial-Rounded</vt:lpstr>
      <vt:lpstr>Calibri</vt:lpstr>
      <vt:lpstr>Calibri Light</vt:lpstr>
      <vt:lpstr>Montserrat Medium</vt:lpstr>
      <vt:lpstr>Office 主题</vt:lpstr>
      <vt:lpstr>5_Office Theme</vt:lpstr>
      <vt:lpstr>6_Office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Tìm đọc bài thơ hoặc câu chuyện viết về trẻ em làm việc nhà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Hang Nguyen</cp:lastModifiedBy>
  <cp:revision>11</cp:revision>
  <dcterms:created xsi:type="dcterms:W3CDTF">2021-05-22T09:15:26Z</dcterms:created>
  <dcterms:modified xsi:type="dcterms:W3CDTF">2025-04-06T17:55:07Z</dcterms:modified>
</cp:coreProperties>
</file>