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92" r:id="rId2"/>
    <p:sldMasterId id="2147483704" r:id="rId3"/>
    <p:sldMasterId id="2147483718" r:id="rId4"/>
    <p:sldMasterId id="2147483730" r:id="rId5"/>
    <p:sldMasterId id="2147483743" r:id="rId6"/>
    <p:sldMasterId id="2147483755" r:id="rId7"/>
    <p:sldMasterId id="2147483768" r:id="rId8"/>
  </p:sldMasterIdLst>
  <p:notesMasterIdLst>
    <p:notesMasterId r:id="rId39"/>
  </p:notesMasterIdLst>
  <p:sldIdLst>
    <p:sldId id="280" r:id="rId9"/>
    <p:sldId id="474" r:id="rId10"/>
    <p:sldId id="320" r:id="rId11"/>
    <p:sldId id="497" r:id="rId12"/>
    <p:sldId id="467" r:id="rId13"/>
    <p:sldId id="509" r:id="rId14"/>
    <p:sldId id="510" r:id="rId15"/>
    <p:sldId id="565" r:id="rId16"/>
    <p:sldId id="577" r:id="rId17"/>
    <p:sldId id="556" r:id="rId18"/>
    <p:sldId id="340" r:id="rId19"/>
    <p:sldId id="480" r:id="rId20"/>
    <p:sldId id="515" r:id="rId21"/>
    <p:sldId id="505" r:id="rId22"/>
    <p:sldId id="482" r:id="rId23"/>
    <p:sldId id="538" r:id="rId24"/>
    <p:sldId id="567" r:id="rId25"/>
    <p:sldId id="568" r:id="rId26"/>
    <p:sldId id="569" r:id="rId27"/>
    <p:sldId id="539" r:id="rId28"/>
    <p:sldId id="540" r:id="rId29"/>
    <p:sldId id="571" r:id="rId30"/>
    <p:sldId id="572" r:id="rId31"/>
    <p:sldId id="578" r:id="rId32"/>
    <p:sldId id="573" r:id="rId33"/>
    <p:sldId id="537" r:id="rId34"/>
    <p:sldId id="574" r:id="rId35"/>
    <p:sldId id="575" r:id="rId36"/>
    <p:sldId id="576" r:id="rId37"/>
    <p:sldId id="27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0B4AB-0859-420A-9C85-07E12A68C048}"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1E5FCF-FE44-4FAB-A60A-6D53118E2093}" type="slidenum">
              <a:rPr lang="en-US" smtClean="0"/>
              <a:t>‹#›</a:t>
            </a:fld>
            <a:endParaRPr lang="en-US"/>
          </a:p>
        </p:txBody>
      </p:sp>
    </p:spTree>
    <p:extLst>
      <p:ext uri="{BB962C8B-B14F-4D97-AF65-F5344CB8AC3E}">
        <p14:creationId xmlns:p14="http://schemas.microsoft.com/office/powerpoint/2010/main" val="278545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81921">
            <a:extLst>
              <a:ext uri="{FF2B5EF4-FFF2-40B4-BE49-F238E27FC236}">
                <a16:creationId xmlns:a16="http://schemas.microsoft.com/office/drawing/2014/main" id="{4A6EB178-B9D3-5F15-D84E-CB5D6A941B9A}"/>
              </a:ext>
            </a:extLst>
          </p:cNvPr>
          <p:cNvSpPr>
            <a:spLocks noGrp="1" noRot="1" noChangeAspect="1" noTextEdit="1"/>
          </p:cNvSpPr>
          <p:nvPr>
            <p:ph type="sldImg"/>
          </p:nvPr>
        </p:nvSpPr>
        <p:spPr>
          <a:xfrm>
            <a:off x="142875" y="768350"/>
            <a:ext cx="6818313" cy="3836988"/>
          </a:xfrm>
          <a:ln/>
        </p:spPr>
      </p:sp>
      <p:sp>
        <p:nvSpPr>
          <p:cNvPr id="22531" name="文本占位符 81922">
            <a:extLst>
              <a:ext uri="{FF2B5EF4-FFF2-40B4-BE49-F238E27FC236}">
                <a16:creationId xmlns:a16="http://schemas.microsoft.com/office/drawing/2014/main" id="{5CAB6EFC-3E47-B272-AD06-9F282388A12A}"/>
              </a:ext>
            </a:extLst>
          </p:cNvPr>
          <p:cNvSpPr>
            <a:spLocks noGrp="1" noChangeArrowheads="1"/>
          </p:cNvSpPr>
          <p:nvPr>
            <p:ph type="body"/>
          </p:nvPr>
        </p:nvSpPr>
        <p:spPr>
          <a:xfrm>
            <a:off x="711200" y="4860925"/>
            <a:ext cx="568325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sym typeface="+mn-ea"/>
              </a:rPr>
              <a:t>Bài giảng thiết kế bởi: Hương Thảo - tranthao121006@gmail.com</a:t>
            </a:r>
            <a:endParaRPr lang="en-US" altLang="en-US"/>
          </a:p>
        </p:txBody>
      </p:sp>
      <p:sp>
        <p:nvSpPr>
          <p:cNvPr id="22532" name="灯片编号占位符 1">
            <a:extLst>
              <a:ext uri="{FF2B5EF4-FFF2-40B4-BE49-F238E27FC236}">
                <a16:creationId xmlns:a16="http://schemas.microsoft.com/office/drawing/2014/main" id="{BF59BA0A-491C-D6CF-EC1E-92DCA87A6F26}"/>
              </a:ext>
            </a:extLst>
          </p:cNvPr>
          <p:cNvSpPr txBox="1">
            <a:spLocks noGrp="1" noChangeArrowheads="1"/>
          </p:cNvSpPr>
          <p:nvPr/>
        </p:nvSpPr>
        <p:spPr bwMode="auto">
          <a:xfrm>
            <a:off x="4024313"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75" tIns="49538" rIns="99075" bIns="49538" anchor="b"/>
          <a:lstStyle>
            <a:lvl1pPr defTabSz="990600">
              <a:defRPr>
                <a:solidFill>
                  <a:schemeClr val="tx1"/>
                </a:solidFill>
                <a:latin typeface=".VnTime" panose="020B7200000000000000" pitchFamily="34" charset="0"/>
              </a:defRPr>
            </a:lvl1pPr>
            <a:lvl2pPr marL="742950" indent="-285750" defTabSz="990600">
              <a:defRPr>
                <a:solidFill>
                  <a:schemeClr val="tx1"/>
                </a:solidFill>
                <a:latin typeface=".VnTime" panose="020B7200000000000000" pitchFamily="34" charset="0"/>
              </a:defRPr>
            </a:lvl2pPr>
            <a:lvl3pPr marL="1143000" indent="-228600" defTabSz="990600">
              <a:defRPr>
                <a:solidFill>
                  <a:schemeClr val="tx1"/>
                </a:solidFill>
                <a:latin typeface=".VnTime" panose="020B7200000000000000" pitchFamily="34" charset="0"/>
              </a:defRPr>
            </a:lvl3pPr>
            <a:lvl4pPr marL="1600200" indent="-228600" defTabSz="990600">
              <a:defRPr>
                <a:solidFill>
                  <a:schemeClr val="tx1"/>
                </a:solidFill>
                <a:latin typeface=".VnTime" panose="020B7200000000000000" pitchFamily="34" charset="0"/>
              </a:defRPr>
            </a:lvl4pPr>
            <a:lvl5pPr marL="2057400" indent="-228600" defTabSz="990600">
              <a:defRPr>
                <a:solidFill>
                  <a:schemeClr val="tx1"/>
                </a:solidFill>
                <a:latin typeface=".VnTime" panose="020B7200000000000000" pitchFamily="34" charset="0"/>
              </a:defRPr>
            </a:lvl5pPr>
            <a:lvl6pPr marL="2514600" indent="-228600" defTabSz="990600" eaLnBrk="0" fontAlgn="base" hangingPunct="0">
              <a:spcBef>
                <a:spcPct val="0"/>
              </a:spcBef>
              <a:spcAft>
                <a:spcPct val="0"/>
              </a:spcAft>
              <a:defRPr>
                <a:solidFill>
                  <a:schemeClr val="tx1"/>
                </a:solidFill>
                <a:latin typeface=".VnTime" panose="020B7200000000000000" pitchFamily="34" charset="0"/>
              </a:defRPr>
            </a:lvl6pPr>
            <a:lvl7pPr marL="2971800" indent="-228600" defTabSz="990600" eaLnBrk="0" fontAlgn="base" hangingPunct="0">
              <a:spcBef>
                <a:spcPct val="0"/>
              </a:spcBef>
              <a:spcAft>
                <a:spcPct val="0"/>
              </a:spcAft>
              <a:defRPr>
                <a:solidFill>
                  <a:schemeClr val="tx1"/>
                </a:solidFill>
                <a:latin typeface=".VnTime" panose="020B7200000000000000" pitchFamily="34" charset="0"/>
              </a:defRPr>
            </a:lvl7pPr>
            <a:lvl8pPr marL="3429000" indent="-228600" defTabSz="990600" eaLnBrk="0" fontAlgn="base" hangingPunct="0">
              <a:spcBef>
                <a:spcPct val="0"/>
              </a:spcBef>
              <a:spcAft>
                <a:spcPct val="0"/>
              </a:spcAft>
              <a:defRPr>
                <a:solidFill>
                  <a:schemeClr val="tx1"/>
                </a:solidFill>
                <a:latin typeface=".VnTime" panose="020B7200000000000000" pitchFamily="34" charset="0"/>
              </a:defRPr>
            </a:lvl8pPr>
            <a:lvl9pPr marL="3886200" indent="-228600" defTabSz="990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F39D4589-DC36-41BE-B416-F1A2311A62A3}" type="slidenum">
              <a:rPr kumimoji="0" lang="en-US" altLang="zh-CN" sz="13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sym typeface="Arial"/>
              </a:rPr>
              <a:pPr marL="0" marR="0" lvl="0" indent="0" algn="r" defTabSz="990600" rtl="0" eaLnBrk="1" fontAlgn="base" latinLnBrk="0" hangingPunct="1">
                <a:lnSpc>
                  <a:spcPct val="100000"/>
                </a:lnSpc>
                <a:spcBef>
                  <a:spcPct val="0"/>
                </a:spcBef>
                <a:spcAft>
                  <a:spcPct val="0"/>
                </a:spcAft>
                <a:buClrTx/>
                <a:buSzTx/>
                <a:buFontTx/>
                <a:buNone/>
                <a:tabLst/>
                <a:defRPr/>
              </a:pPr>
              <a:t>1</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1E5FCF-FE44-4FAB-A60A-6D53118E2093}" type="slidenum">
              <a:rPr lang="en-US" smtClean="0"/>
              <a:t>17</a:t>
            </a:fld>
            <a:endParaRPr lang="en-US"/>
          </a:p>
        </p:txBody>
      </p:sp>
    </p:spTree>
    <p:extLst>
      <p:ext uri="{BB962C8B-B14F-4D97-AF65-F5344CB8AC3E}">
        <p14:creationId xmlns:p14="http://schemas.microsoft.com/office/powerpoint/2010/main" val="3666434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8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34E6E-8FEA-5798-52D3-90872737C3F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2684DC2-615F-ABDF-A46D-51597E7371D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A34CF40-706D-53AA-B80F-1A69E9554C9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6EC7E52-89BF-AE22-03FB-53FD9F8573F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355304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5474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245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a:p>
        </p:txBody>
      </p:sp>
      <p:sp>
        <p:nvSpPr>
          <p:cNvPr id="4" name="Slide Number Placeholder 3"/>
          <p:cNvSpPr>
            <a:spLocks noGrp="1"/>
          </p:cNvSpPr>
          <p:nvPr>
            <p:ph type="sldNum" sz="quarter" idx="5"/>
          </p:nvPr>
        </p:nvSpPr>
        <p:spPr/>
        <p:txBody>
          <a:bodyPr/>
          <a:lstStyle/>
          <a:p>
            <a:fld id="{BD1E5FCF-FE44-4FAB-A60A-6D53118E2093}" type="slidenum">
              <a:rPr lang="en-US" smtClean="0"/>
              <a:t>30</a:t>
            </a:fld>
            <a:endParaRPr lang="en-US"/>
          </a:p>
        </p:txBody>
      </p:sp>
    </p:spTree>
    <p:extLst>
      <p:ext uri="{BB962C8B-B14F-4D97-AF65-F5344CB8AC3E}">
        <p14:creationId xmlns:p14="http://schemas.microsoft.com/office/powerpoint/2010/main" val="2535045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851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8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88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75099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943251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69022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421071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50949913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4/7/2025</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844953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4/7/2025</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337988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4/7/2025</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30260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4/7/2025</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600130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4/7/2025</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925331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4/7/2025</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07595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2831232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4/7/2025</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544970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4/7/2025</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425919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4/7/2025</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713696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4/7/2025</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19486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4/7/2025</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119107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6352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9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24637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93637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20367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3205639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36351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5433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13237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61810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70693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95005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13752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3143602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7801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800987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4/7/2025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156683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82187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649150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2705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30528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55572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560346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64287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606735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7350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455387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4/7/2025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33453550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06482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21177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71940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800695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279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791177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89082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254644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30206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63574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4/7/2025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35954900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97762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027307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350747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480029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7612181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14007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5434784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758687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792485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960307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4/7/2025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0667161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938070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0549736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9281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025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260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0085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4/7/2025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387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4/7/2025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709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4/7/2025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7910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4686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4/7/2025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0614912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5514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4837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143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80064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B7CEA94F-6C2B-4424-7B5F-142B7D3FB5F7}"/>
              </a:ext>
            </a:extLst>
          </p:cNvPr>
          <p:cNvSpPr>
            <a:spLocks noGrp="1"/>
          </p:cNvSpPr>
          <p:nvPr>
            <p:ph type="dt" sz="half" idx="10"/>
          </p:nvPr>
        </p:nvSpPr>
        <p:spPr>
          <a:xfrm>
            <a:off x="0" y="0"/>
            <a:ext cx="0" cy="0"/>
          </a:xfrm>
        </p:spPr>
        <p:txBody>
          <a:bodyPr vert="horz" wrap="square" lIns="91440" tIns="45720" rIns="91440" bIns="45720" numCol="1" anchor="t" anchorCtr="0" compatLnSpc="1"/>
          <a:lstStyle>
            <a:lvl1pPr defTabSz="685800" eaLnBrk="1" fontAlgn="auto" hangingPunct="1">
              <a:spcBef>
                <a:spcPts val="0"/>
              </a:spcBef>
              <a:spcAft>
                <a:spcPts val="0"/>
              </a:spcAft>
              <a:defRPr sz="1350">
                <a:solidFill>
                  <a:prstClr val="black"/>
                </a:solidFill>
                <a:latin typeface="Calibri" panose="020F0502020204030204" charset="0"/>
              </a:defRPr>
            </a:lvl1pPr>
          </a:lstStyle>
          <a:p>
            <a:pPr>
              <a:defRPr/>
            </a:pPr>
            <a:fld id="{C6217089-0B17-4173-B2D0-5FDA8AC26B81}" type="datetimeFigureOut">
              <a:rPr lang="en-US" altLang="x-none"/>
              <a:pPr>
                <a:defRPr/>
              </a:pPr>
              <a:t>4/7/2025</a:t>
            </a:fld>
            <a:endParaRPr lang="en-US" altLang="x-none" dirty="0"/>
          </a:p>
        </p:txBody>
      </p:sp>
      <p:sp>
        <p:nvSpPr>
          <p:cNvPr id="5" name="Footer Placeholder 4">
            <a:extLst>
              <a:ext uri="{FF2B5EF4-FFF2-40B4-BE49-F238E27FC236}">
                <a16:creationId xmlns:a16="http://schemas.microsoft.com/office/drawing/2014/main" id="{E74BB112-674E-90F3-895C-44501D2F0431}"/>
              </a:ext>
            </a:extLst>
          </p:cNvPr>
          <p:cNvSpPr>
            <a:spLocks noGrp="1"/>
          </p:cNvSpPr>
          <p:nvPr>
            <p:ph type="ftr" sz="quarter" idx="11"/>
          </p:nvPr>
        </p:nvSpPr>
        <p:spPr>
          <a:xfrm>
            <a:off x="0" y="0"/>
            <a:ext cx="0" cy="0"/>
          </a:xfrm>
        </p:spPr>
        <p:txBody>
          <a:bodyPr vert="horz" wrap="square" lIns="91440" tIns="45720" rIns="91440" bIns="45720" numCol="1" anchor="t" anchorCtr="0" compatLnSpc="1"/>
          <a:lstStyle>
            <a:lvl1pPr defTabSz="685800" eaLnBrk="1" fontAlgn="auto" hangingPunct="1">
              <a:spcBef>
                <a:spcPts val="0"/>
              </a:spcBef>
              <a:spcAft>
                <a:spcPts val="0"/>
              </a:spcAft>
              <a:defRPr sz="1350" dirty="0">
                <a:solidFill>
                  <a:prstClr val="black"/>
                </a:solidFill>
                <a:latin typeface="Calibri" panose="020F0502020204030204" charset="0"/>
              </a:defRPr>
            </a:lvl1pPr>
          </a:lstStyle>
          <a:p>
            <a:pPr>
              <a:defRPr/>
            </a:pPr>
            <a:endParaRPr lang="en-US" altLang="x-none"/>
          </a:p>
        </p:txBody>
      </p:sp>
      <p:sp>
        <p:nvSpPr>
          <p:cNvPr id="6" name="Slide Number Placeholder 5">
            <a:extLst>
              <a:ext uri="{FF2B5EF4-FFF2-40B4-BE49-F238E27FC236}">
                <a16:creationId xmlns:a16="http://schemas.microsoft.com/office/drawing/2014/main" id="{82BB2248-396A-CB69-6C50-D7FBEDB0F2C6}"/>
              </a:ext>
            </a:extLst>
          </p:cNvPr>
          <p:cNvSpPr>
            <a:spLocks noGrp="1"/>
          </p:cNvSpPr>
          <p:nvPr>
            <p:ph type="sldNum" sz="quarter" idx="12"/>
          </p:nvPr>
        </p:nvSpPr>
        <p:spPr>
          <a:xfrm>
            <a:off x="0" y="0"/>
            <a:ext cx="0" cy="0"/>
          </a:xfrm>
        </p:spPr>
        <p:txBody>
          <a:bodyPr vert="horz" wrap="square" lIns="91440" tIns="45720" rIns="91440" bIns="45720" numCol="1" anchor="t" anchorCtr="0" compatLnSpc="1"/>
          <a:lstStyle>
            <a:lvl1pPr defTabSz="685800" eaLnBrk="1" fontAlgn="auto" hangingPunct="1">
              <a:spcBef>
                <a:spcPts val="0"/>
              </a:spcBef>
              <a:spcAft>
                <a:spcPts val="0"/>
              </a:spcAft>
              <a:defRPr sz="1350">
                <a:solidFill>
                  <a:prstClr val="black"/>
                </a:solidFill>
                <a:latin typeface="Calibri" panose="020F0502020204030204" charset="0"/>
              </a:defRPr>
            </a:lvl1pPr>
          </a:lstStyle>
          <a:p>
            <a:pPr>
              <a:defRPr/>
            </a:pPr>
            <a:fld id="{13C31D24-B6EE-43E4-97E6-684626E640EC}" type="slidenum">
              <a:rPr lang="en-US" altLang="x-none"/>
              <a:pPr>
                <a:defRPr/>
              </a:pPr>
              <a:t>‹#›</a:t>
            </a:fld>
            <a:endParaRPr lang="en-US" altLang="x-none" dirty="0"/>
          </a:p>
        </p:txBody>
      </p:sp>
    </p:spTree>
    <p:extLst>
      <p:ext uri="{BB962C8B-B14F-4D97-AF65-F5344CB8AC3E}">
        <p14:creationId xmlns:p14="http://schemas.microsoft.com/office/powerpoint/2010/main" val="13253322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56D889-6144-235C-66BE-93A7E5EC24C1}"/>
              </a:ext>
            </a:extLst>
          </p:cNvPr>
          <p:cNvSpPr>
            <a:spLocks noGrp="1"/>
          </p:cNvSpPr>
          <p:nvPr>
            <p:ph type="dt" sz="half" idx="10"/>
          </p:nvPr>
        </p:nvSpPr>
        <p:spPr>
          <a:xfrm>
            <a:off x="0" y="0"/>
            <a:ext cx="0" cy="0"/>
          </a:xfrm>
        </p:spPr>
        <p:txBody>
          <a:bodyPr vert="horz" wrap="square" lIns="91440" tIns="45720" rIns="91440" bIns="45720" numCol="1" anchor="t" anchorCtr="0" compatLnSpc="1"/>
          <a:lstStyle>
            <a:lvl1pPr defTabSz="685800" eaLnBrk="1" fontAlgn="auto" hangingPunct="1">
              <a:spcBef>
                <a:spcPts val="0"/>
              </a:spcBef>
              <a:spcAft>
                <a:spcPts val="0"/>
              </a:spcAft>
              <a:defRPr sz="1350">
                <a:solidFill>
                  <a:prstClr val="black"/>
                </a:solidFill>
                <a:latin typeface="Calibri" panose="020F0502020204030204" charset="0"/>
              </a:defRPr>
            </a:lvl1pPr>
          </a:lstStyle>
          <a:p>
            <a:pPr>
              <a:defRPr/>
            </a:pPr>
            <a:fld id="{603B8D43-6CE6-49AA-9717-233E4FB745E8}" type="datetimeFigureOut">
              <a:rPr lang="en-US" altLang="x-none"/>
              <a:pPr>
                <a:defRPr/>
              </a:pPr>
              <a:t>4/7/2025</a:t>
            </a:fld>
            <a:endParaRPr lang="en-US" altLang="x-none" dirty="0"/>
          </a:p>
        </p:txBody>
      </p:sp>
      <p:sp>
        <p:nvSpPr>
          <p:cNvPr id="3" name="Footer Placeholder 2">
            <a:extLst>
              <a:ext uri="{FF2B5EF4-FFF2-40B4-BE49-F238E27FC236}">
                <a16:creationId xmlns:a16="http://schemas.microsoft.com/office/drawing/2014/main" id="{0855899D-F83C-F56C-FA2A-1579E0F24906}"/>
              </a:ext>
            </a:extLst>
          </p:cNvPr>
          <p:cNvSpPr>
            <a:spLocks noGrp="1"/>
          </p:cNvSpPr>
          <p:nvPr>
            <p:ph type="ftr" sz="quarter" idx="11"/>
          </p:nvPr>
        </p:nvSpPr>
        <p:spPr>
          <a:xfrm>
            <a:off x="0" y="0"/>
            <a:ext cx="0" cy="0"/>
          </a:xfrm>
        </p:spPr>
        <p:txBody>
          <a:bodyPr vert="horz" wrap="square" lIns="91440" tIns="45720" rIns="91440" bIns="45720" numCol="1" anchor="t" anchorCtr="0" compatLnSpc="1"/>
          <a:lstStyle>
            <a:lvl1pPr defTabSz="685800" eaLnBrk="1" fontAlgn="auto" hangingPunct="1">
              <a:spcBef>
                <a:spcPts val="0"/>
              </a:spcBef>
              <a:spcAft>
                <a:spcPts val="0"/>
              </a:spcAft>
              <a:defRPr sz="1350" dirty="0">
                <a:solidFill>
                  <a:prstClr val="black"/>
                </a:solidFill>
                <a:latin typeface="Calibri" panose="020F0502020204030204" charset="0"/>
              </a:defRPr>
            </a:lvl1pPr>
          </a:lstStyle>
          <a:p>
            <a:pPr>
              <a:defRPr/>
            </a:pPr>
            <a:endParaRPr lang="en-US" altLang="x-none"/>
          </a:p>
        </p:txBody>
      </p:sp>
      <p:sp>
        <p:nvSpPr>
          <p:cNvPr id="4" name="Slide Number Placeholder 3">
            <a:extLst>
              <a:ext uri="{FF2B5EF4-FFF2-40B4-BE49-F238E27FC236}">
                <a16:creationId xmlns:a16="http://schemas.microsoft.com/office/drawing/2014/main" id="{ABC156A2-49DB-BCEA-C451-71ABB8758E60}"/>
              </a:ext>
            </a:extLst>
          </p:cNvPr>
          <p:cNvSpPr>
            <a:spLocks noGrp="1"/>
          </p:cNvSpPr>
          <p:nvPr>
            <p:ph type="sldNum" sz="quarter" idx="12"/>
          </p:nvPr>
        </p:nvSpPr>
        <p:spPr>
          <a:xfrm>
            <a:off x="0" y="0"/>
            <a:ext cx="0" cy="0"/>
          </a:xfrm>
        </p:spPr>
        <p:txBody>
          <a:bodyPr vert="horz" wrap="square" lIns="91440" tIns="45720" rIns="91440" bIns="45720" numCol="1" anchor="t" anchorCtr="0" compatLnSpc="1"/>
          <a:lstStyle>
            <a:lvl1pPr defTabSz="685800" eaLnBrk="1" fontAlgn="auto" hangingPunct="1">
              <a:spcBef>
                <a:spcPts val="0"/>
              </a:spcBef>
              <a:spcAft>
                <a:spcPts val="0"/>
              </a:spcAft>
              <a:defRPr sz="1350">
                <a:solidFill>
                  <a:prstClr val="black"/>
                </a:solidFill>
                <a:latin typeface="Calibri" panose="020F0502020204030204" charset="0"/>
              </a:defRPr>
            </a:lvl1pPr>
          </a:lstStyle>
          <a:p>
            <a:pPr>
              <a:defRPr/>
            </a:pPr>
            <a:fld id="{B821C82F-C4A8-4FF9-BD87-D301C4B7005B}" type="slidenum">
              <a:rPr lang="en-US" altLang="x-none"/>
              <a:pPr>
                <a:defRPr/>
              </a:pPr>
              <a:t>‹#›</a:t>
            </a:fld>
            <a:endParaRPr lang="en-US" altLang="x-none" dirty="0"/>
          </a:p>
        </p:txBody>
      </p:sp>
    </p:spTree>
    <p:extLst>
      <p:ext uri="{BB962C8B-B14F-4D97-AF65-F5344CB8AC3E}">
        <p14:creationId xmlns:p14="http://schemas.microsoft.com/office/powerpoint/2010/main" val="57165579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5967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C85D36A4-584F-5E6C-07A6-A2BC64A26A2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21984" y="-836613"/>
            <a:ext cx="13313835"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a:extLst>
              <a:ext uri="{FF2B5EF4-FFF2-40B4-BE49-F238E27FC236}">
                <a16:creationId xmlns:a16="http://schemas.microsoft.com/office/drawing/2014/main" id="{1FCB3570-1DA8-8B6B-0C63-3DB671AEAC6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791701"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72035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4/7/2025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7012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7.jpe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8.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4/7/2025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54582593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4/7/2025</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362562645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4/7/2025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66997631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158077985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2025/4/7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39186510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372192701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4/7/2025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45814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03672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Lst>
  <p:transition/>
  <p:hf sldNum="0" hdr="0" ftr="0" dt="0"/>
  <p:txStyles>
    <p:titleStyle>
      <a:lvl1pPr algn="l" rtl="0" eaLnBrk="0" fontAlgn="base" hangingPunct="0">
        <a:lnSpc>
          <a:spcPct val="90000"/>
        </a:lnSpc>
        <a:spcBef>
          <a:spcPct val="0"/>
        </a:spcBef>
        <a:spcAft>
          <a:spcPct val="0"/>
        </a:spcAft>
        <a:defRPr sz="33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33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33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3300">
          <a:solidFill>
            <a:schemeClr val="tx1"/>
          </a:solidFill>
          <a:latin typeface="Calibri Light" panose="020F0302020204030204" charset="0"/>
          <a:ea typeface="SimSun" panose="02010600030101010101" pitchFamily="2" charset="-122"/>
        </a:defRPr>
      </a:lvl5pPr>
      <a:lvl6pPr marL="342900" algn="l" rtl="0" fontAlgn="base">
        <a:lnSpc>
          <a:spcPct val="90000"/>
        </a:lnSpc>
        <a:spcBef>
          <a:spcPct val="0"/>
        </a:spcBef>
        <a:spcAft>
          <a:spcPct val="0"/>
        </a:spcAft>
        <a:defRPr sz="3300">
          <a:solidFill>
            <a:schemeClr val="tx1"/>
          </a:solidFill>
          <a:latin typeface="Calibri Light" panose="020F0302020204030204" charset="0"/>
          <a:ea typeface="SimSun" panose="02010600030101010101" pitchFamily="2" charset="-122"/>
        </a:defRPr>
      </a:lvl6pPr>
      <a:lvl7pPr marL="685800" algn="l" rtl="0" fontAlgn="base">
        <a:lnSpc>
          <a:spcPct val="90000"/>
        </a:lnSpc>
        <a:spcBef>
          <a:spcPct val="0"/>
        </a:spcBef>
        <a:spcAft>
          <a:spcPct val="0"/>
        </a:spcAft>
        <a:defRPr sz="3300">
          <a:solidFill>
            <a:schemeClr val="tx1"/>
          </a:solidFill>
          <a:latin typeface="Calibri Light" panose="020F0302020204030204" charset="0"/>
          <a:ea typeface="SimSun" panose="02010600030101010101" pitchFamily="2" charset="-122"/>
        </a:defRPr>
      </a:lvl7pPr>
      <a:lvl8pPr marL="1028700" algn="l" rtl="0" fontAlgn="base">
        <a:lnSpc>
          <a:spcPct val="90000"/>
        </a:lnSpc>
        <a:spcBef>
          <a:spcPct val="0"/>
        </a:spcBef>
        <a:spcAft>
          <a:spcPct val="0"/>
        </a:spcAft>
        <a:defRPr sz="3300">
          <a:solidFill>
            <a:schemeClr val="tx1"/>
          </a:solidFill>
          <a:latin typeface="Calibri Light" panose="020F0302020204030204" charset="0"/>
          <a:ea typeface="SimSun" panose="02010600030101010101" pitchFamily="2" charset="-122"/>
        </a:defRPr>
      </a:lvl8pPr>
      <a:lvl9pPr marL="1371600" algn="l" rtl="0" fontAlgn="base">
        <a:lnSpc>
          <a:spcPct val="90000"/>
        </a:lnSpc>
        <a:spcBef>
          <a:spcPct val="0"/>
        </a:spcBef>
        <a:spcAft>
          <a:spcPct val="0"/>
        </a:spcAft>
        <a:defRPr sz="3300">
          <a:solidFill>
            <a:schemeClr val="tx1"/>
          </a:solidFill>
          <a:latin typeface="Calibri Light" panose="020F0302020204030204" charset="0"/>
          <a:ea typeface="SimSun" panose="02010600030101010101"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86.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19.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jpe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19.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0.xml"/><Relationship Id="rId5" Type="http://schemas.openxmlformats.org/officeDocument/2006/relationships/image" Target="../media/image19.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50.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19.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50.png"/><Relationship Id="rId26" Type="http://schemas.openxmlformats.org/officeDocument/2006/relationships/image" Target="../media/image54.gif"/><Relationship Id="rId3" Type="http://schemas.openxmlformats.org/officeDocument/2006/relationships/image" Target="../media/image41.png"/><Relationship Id="rId21" Type="http://schemas.microsoft.com/office/2007/relationships/hdphoto" Target="../media/hdphoto9.wdp"/><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49.gif"/><Relationship Id="rId25" Type="http://schemas.microsoft.com/office/2007/relationships/hdphoto" Target="../media/hdphoto11.wdp"/><Relationship Id="rId2" Type="http://schemas.openxmlformats.org/officeDocument/2006/relationships/notesSlide" Target="../notesSlides/notesSlide18.xml"/><Relationship Id="rId16" Type="http://schemas.microsoft.com/office/2007/relationships/hdphoto" Target="../media/hdphoto7.wdp"/><Relationship Id="rId20" Type="http://schemas.openxmlformats.org/officeDocument/2006/relationships/image" Target="../media/image51.png"/><Relationship Id="rId29" Type="http://schemas.openxmlformats.org/officeDocument/2006/relationships/image" Target="../media/image56.png"/><Relationship Id="rId1" Type="http://schemas.openxmlformats.org/officeDocument/2006/relationships/slideLayout" Target="../slideLayouts/slideLayout73.xml"/><Relationship Id="rId6" Type="http://schemas.microsoft.com/office/2007/relationships/hdphoto" Target="../media/hdphoto3.wdp"/><Relationship Id="rId11" Type="http://schemas.microsoft.com/office/2007/relationships/hdphoto" Target="../media/hdphoto5.wdp"/><Relationship Id="rId24" Type="http://schemas.openxmlformats.org/officeDocument/2006/relationships/image" Target="../media/image53.png"/><Relationship Id="rId5" Type="http://schemas.openxmlformats.org/officeDocument/2006/relationships/image" Target="../media/image42.png"/><Relationship Id="rId15" Type="http://schemas.openxmlformats.org/officeDocument/2006/relationships/image" Target="../media/image48.png"/><Relationship Id="rId23" Type="http://schemas.microsoft.com/office/2007/relationships/hdphoto" Target="../media/hdphoto10.wdp"/><Relationship Id="rId28" Type="http://schemas.microsoft.com/office/2007/relationships/hdphoto" Target="../media/hdphoto12.wdp"/><Relationship Id="rId10" Type="http://schemas.openxmlformats.org/officeDocument/2006/relationships/image" Target="../media/image45.png"/><Relationship Id="rId19" Type="http://schemas.microsoft.com/office/2007/relationships/hdphoto" Target="../media/hdphoto8.wdp"/><Relationship Id="rId4" Type="http://schemas.microsoft.com/office/2007/relationships/hdphoto" Target="../media/hdphoto2.wdp"/><Relationship Id="rId9" Type="http://schemas.openxmlformats.org/officeDocument/2006/relationships/image" Target="../media/image44.gif"/><Relationship Id="rId14" Type="http://schemas.openxmlformats.org/officeDocument/2006/relationships/image" Target="../media/image47.gif"/><Relationship Id="rId22" Type="http://schemas.openxmlformats.org/officeDocument/2006/relationships/image" Target="../media/image52.png"/><Relationship Id="rId27"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19.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a:extLst>
              <a:ext uri="{FF2B5EF4-FFF2-40B4-BE49-F238E27FC236}">
                <a16:creationId xmlns:a16="http://schemas.microsoft.com/office/drawing/2014/main" id="{5476D653-B8F9-3890-2671-1976374F7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9" y="1735138"/>
            <a:ext cx="7335837"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图片 73734" descr="PPT素材-18">
            <a:extLst>
              <a:ext uri="{FF2B5EF4-FFF2-40B4-BE49-F238E27FC236}">
                <a16:creationId xmlns:a16="http://schemas.microsoft.com/office/drawing/2014/main" id="{9BFAD5E8-D1F3-7009-F4E7-C932B16DBB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1820" y="3769774"/>
            <a:ext cx="2805112"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5D742B-A1C5-CB72-2FE3-2CBEE5565130}"/>
              </a:ext>
            </a:extLst>
          </p:cNvPr>
          <p:cNvSpPr txBox="1"/>
          <p:nvPr/>
        </p:nvSpPr>
        <p:spPr>
          <a:xfrm>
            <a:off x="2698896" y="2660946"/>
            <a:ext cx="6794204" cy="553998"/>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000" b="1" i="0" u="none" strike="noStrike" kern="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Tiếng</a:t>
            </a:r>
            <a:r>
              <a:rPr kumimoji="0" lang="en-US" altLang="zh-CN" sz="3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Việt </a:t>
            </a:r>
          </a:p>
        </p:txBody>
      </p:sp>
      <p:sp>
        <p:nvSpPr>
          <p:cNvPr id="2" name="TextBox 1">
            <a:extLst>
              <a:ext uri="{FF2B5EF4-FFF2-40B4-BE49-F238E27FC236}">
                <a16:creationId xmlns:a16="http://schemas.microsoft.com/office/drawing/2014/main" id="{A2C90F2E-70DB-7B26-B540-6C7209E9D631}"/>
              </a:ext>
            </a:extLst>
          </p:cNvPr>
          <p:cNvSpPr txBox="1"/>
          <p:nvPr/>
        </p:nvSpPr>
        <p:spPr>
          <a:xfrm>
            <a:off x="2834616" y="3287033"/>
            <a:ext cx="6522765" cy="923330"/>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 THỦ DỰ BỊ</a:t>
            </a:r>
            <a:endPar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6262B756-97E3-C5CF-A828-D6147C2BDFEC}"/>
              </a:ext>
            </a:extLst>
          </p:cNvPr>
          <p:cNvSpPr txBox="1"/>
          <p:nvPr/>
        </p:nvSpPr>
        <p:spPr>
          <a:xfrm>
            <a:off x="2971800" y="2619635"/>
            <a:ext cx="1452716"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err="1">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lang="vi-VN" sz="2800" b="1" dirty="0">
                <a:ln w="12700">
                  <a:solidFill>
                    <a:srgbClr val="4472C4"/>
                  </a:solidFill>
                  <a:prstDash val="solid"/>
                </a:ln>
                <a:solidFill>
                  <a:srgbClr val="7030A0"/>
                </a:solidFill>
                <a:effectLst>
                  <a:outerShdw dist="38100" dir="2640000" algn="bl" rotWithShape="0">
                    <a:srgbClr val="4472C4"/>
                  </a:outerShdw>
                </a:effectLst>
                <a:latin typeface="Arial-Rounded" panose="020B0500000000000000" pitchFamily="34" charset="0"/>
                <a:ea typeface="Arial-Rounded" panose="020B0500000000000000" pitchFamily="34" charset="0"/>
                <a:cs typeface="Arial-Rounded" panose="020B0500000000000000" pitchFamily="34" charset="0"/>
                <a:sym typeface="Arial"/>
              </a:rPr>
              <a:t> 8</a:t>
            </a:r>
            <a:r>
              <a:rPr kumimoji="0" lang="en-US" sz="2800" b="1" i="0" u="none" strike="noStrike" kern="1200" cap="none" spc="0" normalizeH="0" baseline="0" noProof="0" dirty="0">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en-US" sz="2800" b="0" i="0" u="none" strike="noStrike" kern="1200" cap="none" spc="0" normalizeH="0" baseline="0" noProof="0" dirty="0">
              <a:ln>
                <a:noFill/>
              </a:ln>
              <a:solidFill>
                <a:srgbClr val="7030A0"/>
              </a:solidFill>
              <a:effectLst/>
              <a:uLnTx/>
              <a:uFillTx/>
              <a:latin typeface="Calibri"/>
              <a:ea typeface="+mn-ea"/>
              <a:cs typeface="Arial"/>
              <a:sym typeface="Arial"/>
            </a:endParaRPr>
          </a:p>
        </p:txBody>
      </p:sp>
      <p:sp>
        <p:nvSpPr>
          <p:cNvPr id="6" name="TextBox 5">
            <a:extLst>
              <a:ext uri="{FF2B5EF4-FFF2-40B4-BE49-F238E27FC236}">
                <a16:creationId xmlns:a16="http://schemas.microsoft.com/office/drawing/2014/main" id="{6F0B5403-B179-F5A5-BEC1-47A7E01AADD8}"/>
              </a:ext>
            </a:extLst>
          </p:cNvPr>
          <p:cNvSpPr txBox="1"/>
          <p:nvPr/>
        </p:nvSpPr>
        <p:spPr>
          <a:xfrm>
            <a:off x="2584598" y="224943"/>
            <a:ext cx="6794204" cy="64633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18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ea"/>
                <a:sym typeface="+mn-lt"/>
              </a:rPr>
              <a:t>UBND QUẬN DƯƠNG KINH</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18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ea"/>
                <a:sym typeface="+mn-lt"/>
              </a:rPr>
              <a:t>TRƯỜNG TIỂU HỌC ANH DŨNG</a:t>
            </a:r>
            <a:endParaRPr kumimoji="0" lang="en-US" altLang="zh-CN" sz="18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ea"/>
              <a:sym typeface="+mn-lt"/>
            </a:endParaRPr>
          </a:p>
        </p:txBody>
      </p:sp>
      <p:cxnSp>
        <p:nvCxnSpPr>
          <p:cNvPr id="10" name="Straight Connector 9">
            <a:extLst>
              <a:ext uri="{FF2B5EF4-FFF2-40B4-BE49-F238E27FC236}">
                <a16:creationId xmlns:a16="http://schemas.microsoft.com/office/drawing/2014/main" id="{D405C9CD-6D85-F057-2BD3-A06AA03CACD6}"/>
              </a:ext>
            </a:extLst>
          </p:cNvPr>
          <p:cNvCxnSpPr/>
          <p:nvPr/>
        </p:nvCxnSpPr>
        <p:spPr>
          <a:xfrm>
            <a:off x="5045075" y="871538"/>
            <a:ext cx="2101850"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p:sndAc>
      <p:stSnd>
        <p:snd r:embed="rId3" name="millionaire3.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nodeType="afterGroup">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Cầu</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thủ</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dự</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pic>
        <p:nvPicPr>
          <p:cNvPr id="4" name="Picture 3">
            <a:extLst>
              <a:ext uri="{FF2B5EF4-FFF2-40B4-BE49-F238E27FC236}">
                <a16:creationId xmlns:a16="http://schemas.microsoft.com/office/drawing/2014/main" id="{722B83C5-9788-4689-9D29-FFB22C0D8D41}"/>
              </a:ext>
            </a:extLst>
          </p:cNvPr>
          <p:cNvPicPr>
            <a:picLocks noChangeAspect="1"/>
          </p:cNvPicPr>
          <p:nvPr/>
        </p:nvPicPr>
        <p:blipFill>
          <a:blip r:embed="rId4"/>
          <a:stretch>
            <a:fillRect/>
          </a:stretch>
        </p:blipFill>
        <p:spPr>
          <a:xfrm>
            <a:off x="980386" y="741215"/>
            <a:ext cx="9718364" cy="3602000"/>
          </a:xfrm>
          <a:prstGeom prst="rect">
            <a:avLst/>
          </a:prstGeom>
        </p:spPr>
      </p:pic>
      <p:pic>
        <p:nvPicPr>
          <p:cNvPr id="14" name="Picture 13">
            <a:extLst>
              <a:ext uri="{FF2B5EF4-FFF2-40B4-BE49-F238E27FC236}">
                <a16:creationId xmlns:a16="http://schemas.microsoft.com/office/drawing/2014/main" id="{925E2908-910A-4C1D-B190-073F5202BA25}"/>
              </a:ext>
            </a:extLst>
          </p:cNvPr>
          <p:cNvPicPr>
            <a:picLocks noChangeAspect="1"/>
          </p:cNvPicPr>
          <p:nvPr/>
        </p:nvPicPr>
        <p:blipFill>
          <a:blip r:embed="rId5"/>
          <a:stretch>
            <a:fillRect/>
          </a:stretch>
        </p:blipFill>
        <p:spPr>
          <a:xfrm>
            <a:off x="980386" y="4343215"/>
            <a:ext cx="9718363" cy="2514785"/>
          </a:xfrm>
          <a:prstGeom prst="rect">
            <a:avLst/>
          </a:prstGeom>
        </p:spPr>
      </p:pic>
      <p:cxnSp>
        <p:nvCxnSpPr>
          <p:cNvPr id="3" name="Straight Connector 2">
            <a:extLst>
              <a:ext uri="{FF2B5EF4-FFF2-40B4-BE49-F238E27FC236}">
                <a16:creationId xmlns:a16="http://schemas.microsoft.com/office/drawing/2014/main" id="{52277B85-D7EF-4424-BDB3-7CC1E1F6D93C}"/>
              </a:ext>
            </a:extLst>
          </p:cNvPr>
          <p:cNvCxnSpPr/>
          <p:nvPr/>
        </p:nvCxnSpPr>
        <p:spPr>
          <a:xfrm flipH="1">
            <a:off x="3409122" y="1083365"/>
            <a:ext cx="79513" cy="44144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854BB0FC-A67C-42D9-A28A-DC756172F2D6}"/>
              </a:ext>
            </a:extLst>
          </p:cNvPr>
          <p:cNvCxnSpPr/>
          <p:nvPr/>
        </p:nvCxnSpPr>
        <p:spPr>
          <a:xfrm flipH="1">
            <a:off x="6135399" y="1083365"/>
            <a:ext cx="79513" cy="44144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3113FE3F-3A57-44AE-A209-4825F22DC0DA}"/>
              </a:ext>
            </a:extLst>
          </p:cNvPr>
          <p:cNvCxnSpPr/>
          <p:nvPr/>
        </p:nvCxnSpPr>
        <p:spPr>
          <a:xfrm flipH="1">
            <a:off x="2636978" y="4333413"/>
            <a:ext cx="79513" cy="44144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1318FA6D-B9A9-4173-8EA2-AF46C35119E0}"/>
              </a:ext>
            </a:extLst>
          </p:cNvPr>
          <p:cNvCxnSpPr/>
          <p:nvPr/>
        </p:nvCxnSpPr>
        <p:spPr>
          <a:xfrm flipH="1">
            <a:off x="3097641" y="4718791"/>
            <a:ext cx="79513" cy="44144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886686CE-15FE-44CD-9CFF-EFACDBD83A35}"/>
              </a:ext>
            </a:extLst>
          </p:cNvPr>
          <p:cNvCxnSpPr/>
          <p:nvPr/>
        </p:nvCxnSpPr>
        <p:spPr>
          <a:xfrm flipH="1">
            <a:off x="10535479" y="4328712"/>
            <a:ext cx="79513" cy="44144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A31CF370-653E-49D7-96A8-A5CF0B3AFD86}"/>
              </a:ext>
            </a:extLst>
          </p:cNvPr>
          <p:cNvCxnSpPr/>
          <p:nvPr/>
        </p:nvCxnSpPr>
        <p:spPr>
          <a:xfrm flipH="1">
            <a:off x="7894983" y="4328712"/>
            <a:ext cx="79513" cy="44144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01CE57BB-294C-4710-8241-861FE7DAD0AA}"/>
              </a:ext>
            </a:extLst>
          </p:cNvPr>
          <p:cNvCxnSpPr/>
          <p:nvPr/>
        </p:nvCxnSpPr>
        <p:spPr>
          <a:xfrm flipH="1">
            <a:off x="4518992" y="4343215"/>
            <a:ext cx="79513" cy="44144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2BAB2837-C17B-4E96-A1DE-54DC6E652802}"/>
              </a:ext>
            </a:extLst>
          </p:cNvPr>
          <p:cNvCxnSpPr/>
          <p:nvPr/>
        </p:nvCxnSpPr>
        <p:spPr>
          <a:xfrm flipH="1">
            <a:off x="5211213" y="4694349"/>
            <a:ext cx="79513" cy="44144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8439275A-2213-435D-8AD0-4C4B980F1D58}"/>
              </a:ext>
            </a:extLst>
          </p:cNvPr>
          <p:cNvCxnSpPr/>
          <p:nvPr/>
        </p:nvCxnSpPr>
        <p:spPr>
          <a:xfrm flipH="1">
            <a:off x="5973212" y="4718791"/>
            <a:ext cx="79513" cy="44144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E97E4198-7B18-4637-9481-2799851CCD4B}"/>
              </a:ext>
            </a:extLst>
          </p:cNvPr>
          <p:cNvCxnSpPr/>
          <p:nvPr/>
        </p:nvCxnSpPr>
        <p:spPr>
          <a:xfrm flipH="1">
            <a:off x="8221215" y="4718791"/>
            <a:ext cx="79513" cy="44144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422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in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circle(in)">
                                      <p:cBhvr>
                                        <p:cTn id="63" dur="20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ppt_x"/>
                                          </p:val>
                                        </p:tav>
                                        <p:tav tm="100000">
                                          <p:val>
                                            <p:strVal val="#ppt_x"/>
                                          </p:val>
                                        </p:tav>
                                      </p:tavLst>
                                    </p:anim>
                                    <p:anim calcmode="lin" valueType="num">
                                      <p:cBhvr additive="base">
                                        <p:cTn id="6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heel(1)">
                                      <p:cBhvr>
                                        <p:cTn id="74" dur="20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24949" y="238944"/>
            <a:ext cx="9967052"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2038667" cy="912583"/>
            </a:xfrm>
            <a:prstGeom prst="rect">
              <a:avLst/>
            </a:prstGeom>
            <a:noFill/>
          </p:spPr>
          <p:txBody>
            <a:bodyPr wrap="square" rtlCol="0">
              <a:spAutoFit/>
            </a:bodyPr>
            <a:lstStyle/>
            <a:p>
              <a:pPr marL="742950" marR="0" lvl="0" indent="-742950"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3"/>
            <a:ext cx="9685141" cy="1853652"/>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58689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sao</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lúc</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đầu</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chưa</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đội</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nào</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muốn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nhận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gấu</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con?</a:t>
              </a: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3948337"/>
            <a:ext cx="9685141" cy="122083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421495" y="4015616"/>
            <a:ext cx="9650002" cy="646331"/>
          </a:xfrm>
          <a:prstGeom prst="rect">
            <a:avLst/>
          </a:prstGeom>
          <a:noFill/>
        </p:spPr>
        <p:txBody>
          <a:bodyPr wrap="square" rtlCol="0">
            <a:spAutoFit/>
          </a:bodyPr>
          <a:lstStyle/>
          <a:p>
            <a:pPr lvl="0" algn="ctr" defTabSz="913256" fontAlgn="base">
              <a:spcBef>
                <a:spcPct val="0"/>
              </a:spcBef>
              <a:spcAft>
                <a:spcPct val="0"/>
              </a:spcAft>
              <a:defRPr/>
            </a:pP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3.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Là</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cầu</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thủ</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dự</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bị</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gấu</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gì</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p>
        </p:txBody>
      </p:sp>
      <p:sp>
        <p:nvSpPr>
          <p:cNvPr id="16" name="TextBox 15">
            <a:extLst>
              <a:ext uri="{FF2B5EF4-FFF2-40B4-BE49-F238E27FC236}">
                <a16:creationId xmlns:a16="http://schemas.microsoft.com/office/drawing/2014/main" id="{3B327375-4554-4BE3-B834-83A4D5E673F9}"/>
              </a:ext>
            </a:extLst>
          </p:cNvPr>
          <p:cNvSpPr txBox="1"/>
          <p:nvPr/>
        </p:nvSpPr>
        <p:spPr>
          <a:xfrm>
            <a:off x="2996503" y="3017165"/>
            <a:ext cx="8667426" cy="461665"/>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zh-CN"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gấu</a:t>
            </a:r>
            <a:r>
              <a:rPr kumimoji="0" lang="en-US" altLang="zh-CN"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con </a:t>
            </a:r>
            <a:r>
              <a:rPr kumimoji="0" lang="en-US" altLang="zh-CN"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chậm</a:t>
            </a:r>
            <a:r>
              <a:rPr kumimoji="0" lang="en-US" altLang="zh-CN"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chạp</a:t>
            </a:r>
            <a:r>
              <a:rPr kumimoji="0" lang="en-US" altLang="zh-CN"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a:t>
            </a:r>
            <a:r>
              <a:rPr kumimoji="0" lang="en-US" altLang="zh-CN"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đá</a:t>
            </a:r>
            <a:r>
              <a:rPr kumimoji="0" lang="en-US" altLang="zh-CN"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bóng</a:t>
            </a:r>
            <a:r>
              <a:rPr kumimoji="0" lang="en-US" altLang="zh-CN"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không</a:t>
            </a:r>
            <a:r>
              <a:rPr kumimoji="0" lang="en-US" altLang="zh-CN"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tốt</a:t>
            </a:r>
            <a:r>
              <a:rPr kumimoji="0" lang="en-US" altLang="zh-CN"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Content Placeholder 20" descr="logo">
            <a:extLst>
              <a:ext uri="{FF2B5EF4-FFF2-40B4-BE49-F238E27FC236}">
                <a16:creationId xmlns:a16="http://schemas.microsoft.com/office/drawing/2014/main" id="{B47546B7-38BB-43F5-95B2-05C67F2984D5}"/>
              </a:ext>
            </a:extLst>
          </p:cNvPr>
          <p:cNvPicPr>
            <a:picLocks noChangeAspect="1"/>
          </p:cNvPicPr>
          <p:nvPr/>
        </p:nvPicPr>
        <p:blipFill>
          <a:blip r:embed="rId8"/>
          <a:stretch>
            <a:fillRect/>
          </a:stretch>
        </p:blipFill>
        <p:spPr>
          <a:xfrm>
            <a:off x="-264006" y="5351276"/>
            <a:ext cx="1564640" cy="1598295"/>
          </a:xfrm>
          <a:prstGeom prst="rect">
            <a:avLst/>
          </a:prstGeom>
        </p:spPr>
      </p:pic>
      <p:sp>
        <p:nvSpPr>
          <p:cNvPr id="38" name="TextBox 37">
            <a:extLst>
              <a:ext uri="{FF2B5EF4-FFF2-40B4-BE49-F238E27FC236}">
                <a16:creationId xmlns:a16="http://schemas.microsoft.com/office/drawing/2014/main" id="{9B341907-FE08-44C0-A8D2-4C981040D404}"/>
              </a:ext>
            </a:extLst>
          </p:cNvPr>
          <p:cNvSpPr txBox="1"/>
          <p:nvPr/>
        </p:nvSpPr>
        <p:spPr>
          <a:xfrm>
            <a:off x="2662182" y="4691039"/>
            <a:ext cx="9751611" cy="461665"/>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Gấu</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đi</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nhặt</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bóng</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cho</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các</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bạn</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chăm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chỉ</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luyện</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tập</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hàng</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ngày</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endParaRPr lang="zh-CN" alt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310322"/>
            <a:ext cx="9751611" cy="523220"/>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kể</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về</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gấu</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con</a:t>
            </a:r>
            <a:endParaRPr kumimoji="0" lang="zh-CN" alt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2861561" y="5216909"/>
            <a:ext cx="8886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541C46EA-92C3-4CD5-814F-D0B8F979C6E2}"/>
              </a:ext>
            </a:extLst>
          </p:cNvPr>
          <p:cNvSpPr txBox="1"/>
          <p:nvPr/>
        </p:nvSpPr>
        <p:spPr>
          <a:xfrm>
            <a:off x="2996503" y="5263393"/>
            <a:ext cx="888618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D07F4D20-1F76-4BD7-8790-8F821A931322}"/>
              </a:ext>
            </a:extLst>
          </p:cNvPr>
          <p:cNvSpPr txBox="1"/>
          <p:nvPr/>
        </p:nvSpPr>
        <p:spPr>
          <a:xfrm>
            <a:off x="4227332" y="6001781"/>
            <a:ext cx="9751611" cy="461665"/>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Vì</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gấu</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luyện</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tập</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chăm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chỉ</a:t>
            </a:r>
            <a:endParaRPr lang="zh-CN" alt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barn(inVertical)">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arn(inVertical)">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nodePh="1">
                                  <p:stCondLst>
                                    <p:cond delay="0"/>
                                  </p:stCondLst>
                                  <p:endCondLst>
                                    <p:cond evt="begin" delay="0">
                                      <p:tn val="41"/>
                                    </p:cond>
                                  </p:end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arn(inVertical)">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id="{FB4B99EE-334E-405E-B79C-C7BC5BFA3B4E}"/>
              </a:ext>
            </a:extLst>
          </p:cNvPr>
          <p:cNvSpPr/>
          <p:nvPr/>
        </p:nvSpPr>
        <p:spPr>
          <a:xfrm>
            <a:off x="276447" y="106326"/>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khen</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2349793" y="1818864"/>
            <a:ext cx="7072503" cy="974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1624852" cy="1446550"/>
          </a:xfrm>
          <a:prstGeom prst="rect">
            <a:avLst/>
          </a:prstGeom>
          <a:noFill/>
        </p:spPr>
        <p:txBody>
          <a:bodyPr wrap="square" rtlCol="0">
            <a:spAutoFit/>
          </a:bodyPr>
          <a:lstStyle/>
          <a:p>
            <a:pPr lvl="0" algn="just">
              <a:defRPr/>
            </a:pP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gấu</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chúc</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mừng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gấu</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453040" y="2830536"/>
            <a:ext cx="107814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Chúc</a:t>
            </a:r>
            <a:r>
              <a:rPr kumimoji="0" lang="en-US" sz="4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4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gấu</a:t>
            </a:r>
            <a:r>
              <a:rPr kumimoji="0" lang="en-US" sz="4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4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4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sz="4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Oval 2">
            <a:extLst>
              <a:ext uri="{FF2B5EF4-FFF2-40B4-BE49-F238E27FC236}">
                <a16:creationId xmlns:a16="http://schemas.microsoft.com/office/drawing/2014/main" id="{AA7EF9CB-7CBF-4F0F-AC40-EE1A7C72E685}"/>
              </a:ext>
            </a:extLst>
          </p:cNvPr>
          <p:cNvSpPr/>
          <p:nvPr/>
        </p:nvSpPr>
        <p:spPr>
          <a:xfrm>
            <a:off x="546653" y="2226365"/>
            <a:ext cx="10863470" cy="2047461"/>
          </a:xfrm>
          <a:prstGeom prst="ellipse">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r>
                <a:rPr kumimoji="0" lang="vi-VN"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20" descr="logo">
            <a:extLst>
              <a:ext uri="{FF2B5EF4-FFF2-40B4-BE49-F238E27FC236}">
                <a16:creationId xmlns:a16="http://schemas.microsoft.com/office/drawing/2014/main" id="{7E258092-DA38-4B7E-80E9-21E9F2B46FE3}"/>
              </a:ext>
            </a:extLst>
          </p:cNvPr>
          <p:cNvPicPr>
            <a:picLocks noChangeAspect="1"/>
          </p:cNvPicPr>
          <p:nvPr/>
        </p:nvPicPr>
        <p:blipFill>
          <a:blip r:embed="rId3"/>
          <a:stretch>
            <a:fillRect/>
          </a:stretch>
        </p:blipFill>
        <p:spPr>
          <a:xfrm>
            <a:off x="9916613" y="125840"/>
            <a:ext cx="1564640" cy="1598295"/>
          </a:xfrm>
          <a:prstGeom prst="rect">
            <a:avLst/>
          </a:prstGeom>
        </p:spPr>
      </p:pic>
      <p:sp>
        <p:nvSpPr>
          <p:cNvPr id="2" name="TextBox 1">
            <a:extLst>
              <a:ext uri="{FF2B5EF4-FFF2-40B4-BE49-F238E27FC236}">
                <a16:creationId xmlns:a16="http://schemas.microsoft.com/office/drawing/2014/main" id="{CC6942D4-C07B-4A84-A236-084D6C6DFEF7}"/>
              </a:ext>
            </a:extLst>
          </p:cNvPr>
          <p:cNvSpPr txBox="1"/>
          <p:nvPr/>
        </p:nvSpPr>
        <p:spPr>
          <a:xfrm>
            <a:off x="1205947" y="1093304"/>
            <a:ext cx="9780105" cy="4508927"/>
          </a:xfrm>
          <a:prstGeom prst="rect">
            <a:avLst/>
          </a:prstGeom>
          <a:noFill/>
        </p:spPr>
        <p:txBody>
          <a:bodyPr wrap="square" rtlCol="0">
            <a:spAutoFit/>
          </a:bodyPr>
          <a:lstStyle/>
          <a:p>
            <a:pPr algn="ctr"/>
            <a:r>
              <a:rPr lang="vi-VN" sz="4100" dirty="0">
                <a:latin typeface="HP001 5 hàng 1 ô ly" panose="020B0603050302020204" pitchFamily="34" charset="0"/>
              </a:rPr>
              <a:t>Chính tả (nghe viết)</a:t>
            </a:r>
          </a:p>
          <a:p>
            <a:pPr algn="ctr"/>
            <a:r>
              <a:rPr lang="vi-VN" sz="4100" dirty="0">
                <a:latin typeface="HP001 5 hàng 1 ô ly" panose="020B0603050302020204" pitchFamily="34" charset="0"/>
              </a:rPr>
              <a:t>Cầu thủ dự bị</a:t>
            </a:r>
          </a:p>
          <a:p>
            <a:pPr algn="just"/>
            <a:r>
              <a:rPr lang="vi-VN" sz="4100" dirty="0">
                <a:latin typeface="HP001 5 hàng 1 ô ly" panose="020B0603050302020204" pitchFamily="34" charset="0"/>
              </a:rPr>
              <a:t>     </a:t>
            </a:r>
            <a:r>
              <a:rPr lang="vi-VN" sz="4000" dirty="0">
                <a:latin typeface="HP001 5 hàng 1 ô ly" panose="020B0603050302020204" pitchFamily="34" charset="0"/>
              </a:rPr>
              <a:t>Hàng ngày, gấu đến sân bóng từ sớm để luyện tập. Gấu đá bóng ra xa, chạy đi nhặt rồi đá vào gôn, đá đi đá lại,... Cứ thế, gấu đá bóng ngày càng giỏi. Các </a:t>
            </a:r>
            <a:r>
              <a:rPr lang="vi-VN" sz="4000">
                <a:latin typeface="HP001 5 hàng 1 ô ly" panose="020B0603050302020204" pitchFamily="34" charset="0"/>
              </a:rPr>
              <a:t>bạn đều muốn </a:t>
            </a:r>
            <a:r>
              <a:rPr lang="vi-VN" sz="4000" dirty="0">
                <a:latin typeface="HP001 5 hàng 1 ô ly" panose="020B0603050302020204" pitchFamily="34" charset="0"/>
              </a:rPr>
              <a:t>rủ gấu về đội của mình.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80">
                                          <p:stCondLst>
                                            <p:cond delay="0"/>
                                          </p:stCondLst>
                                        </p:cTn>
                                        <p:tgtEl>
                                          <p:spTgt spid="2">
                                            <p:txEl>
                                              <p:pRg st="1" end="1"/>
                                            </p:txEl>
                                          </p:spTgt>
                                        </p:tgtEl>
                                      </p:cBhvr>
                                    </p:animEffect>
                                    <p:anim calcmode="lin" valueType="num">
                                      <p:cBhvr>
                                        <p:cTn id="13" dur="1822"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xEl>
                                              <p:pRg st="1" end="1"/>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xEl>
                                              <p:pRg st="1" end="1"/>
                                            </p:txEl>
                                          </p:spTgt>
                                        </p:tgtEl>
                                      </p:cBhvr>
                                      <p:to x="100000" y="60000"/>
                                    </p:animScale>
                                    <p:animScale>
                                      <p:cBhvr>
                                        <p:cTn id="19" dur="166" decel="50000">
                                          <p:stCondLst>
                                            <p:cond delay="676"/>
                                          </p:stCondLst>
                                        </p:cTn>
                                        <p:tgtEl>
                                          <p:spTgt spid="2">
                                            <p:txEl>
                                              <p:pRg st="1" end="1"/>
                                            </p:txEl>
                                          </p:spTgt>
                                        </p:tgtEl>
                                      </p:cBhvr>
                                      <p:to x="100000" y="100000"/>
                                    </p:animScale>
                                    <p:animScale>
                                      <p:cBhvr>
                                        <p:cTn id="20" dur="26">
                                          <p:stCondLst>
                                            <p:cond delay="1312"/>
                                          </p:stCondLst>
                                        </p:cTn>
                                        <p:tgtEl>
                                          <p:spTgt spid="2">
                                            <p:txEl>
                                              <p:pRg st="1" end="1"/>
                                            </p:txEl>
                                          </p:spTgt>
                                        </p:tgtEl>
                                      </p:cBhvr>
                                      <p:to x="100000" y="80000"/>
                                    </p:animScale>
                                    <p:animScale>
                                      <p:cBhvr>
                                        <p:cTn id="21" dur="166" decel="50000">
                                          <p:stCondLst>
                                            <p:cond delay="1338"/>
                                          </p:stCondLst>
                                        </p:cTn>
                                        <p:tgtEl>
                                          <p:spTgt spid="2">
                                            <p:txEl>
                                              <p:pRg st="1" end="1"/>
                                            </p:txEl>
                                          </p:spTgt>
                                        </p:tgtEl>
                                      </p:cBhvr>
                                      <p:to x="100000" y="100000"/>
                                    </p:animScale>
                                    <p:animScale>
                                      <p:cBhvr>
                                        <p:cTn id="22" dur="26">
                                          <p:stCondLst>
                                            <p:cond delay="1642"/>
                                          </p:stCondLst>
                                        </p:cTn>
                                        <p:tgtEl>
                                          <p:spTgt spid="2">
                                            <p:txEl>
                                              <p:pRg st="1" end="1"/>
                                            </p:txEl>
                                          </p:spTgt>
                                        </p:tgtEl>
                                      </p:cBhvr>
                                      <p:to x="100000" y="90000"/>
                                    </p:animScale>
                                    <p:animScale>
                                      <p:cBhvr>
                                        <p:cTn id="23" dur="166" decel="50000">
                                          <p:stCondLst>
                                            <p:cond delay="1668"/>
                                          </p:stCondLst>
                                        </p:cTn>
                                        <p:tgtEl>
                                          <p:spTgt spid="2">
                                            <p:txEl>
                                              <p:pRg st="1" end="1"/>
                                            </p:txEl>
                                          </p:spTgt>
                                        </p:tgtEl>
                                      </p:cBhvr>
                                      <p:to x="100000" y="100000"/>
                                    </p:animScale>
                                    <p:animScale>
                                      <p:cBhvr>
                                        <p:cTn id="24" dur="26">
                                          <p:stCondLst>
                                            <p:cond delay="1808"/>
                                          </p:stCondLst>
                                        </p:cTn>
                                        <p:tgtEl>
                                          <p:spTgt spid="2">
                                            <p:txEl>
                                              <p:pRg st="1" end="1"/>
                                            </p:txEl>
                                          </p:spTgt>
                                        </p:tgtEl>
                                      </p:cBhvr>
                                      <p:to x="100000" y="95000"/>
                                    </p:animScale>
                                    <p:animScale>
                                      <p:cBhvr>
                                        <p:cTn id="25" dur="166" decel="50000">
                                          <p:stCondLst>
                                            <p:cond delay="1834"/>
                                          </p:stCondLst>
                                        </p:cTn>
                                        <p:tgtEl>
                                          <p:spTgt spid="2">
                                            <p:txEl>
                                              <p:pRg st="1" end="1"/>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 calcmode="lin" valueType="num">
                                      <p:cBhvr>
                                        <p:cTn id="30"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3"/>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E587EB64-3994-4461-B1C1-8EFCB0FA673F}"/>
              </a:ext>
            </a:extLst>
          </p:cNvPr>
          <p:cNvPicPr>
            <a:picLocks noChangeAspect="1"/>
          </p:cNvPicPr>
          <p:nvPr/>
        </p:nvPicPr>
        <p:blipFill>
          <a:blip r:embed="rId4"/>
          <a:stretch>
            <a:fillRect/>
          </a:stretch>
        </p:blipFill>
        <p:spPr>
          <a:xfrm>
            <a:off x="2977116" y="2290540"/>
            <a:ext cx="6347637" cy="2292093"/>
          </a:xfrm>
          <a:prstGeom prst="rect">
            <a:avLst/>
          </a:prstGeom>
        </p:spPr>
      </p:pic>
      <p:sp>
        <p:nvSpPr>
          <p:cNvPr id="5" name="Oval 4">
            <a:extLst>
              <a:ext uri="{FF2B5EF4-FFF2-40B4-BE49-F238E27FC236}">
                <a16:creationId xmlns:a16="http://schemas.microsoft.com/office/drawing/2014/main" id="{CBE1302E-25E9-4EED-A3F4-B37CB8B8CFF7}"/>
              </a:ext>
            </a:extLst>
          </p:cNvPr>
          <p:cNvSpPr/>
          <p:nvPr/>
        </p:nvSpPr>
        <p:spPr>
          <a:xfrm>
            <a:off x="2902688" y="2105247"/>
            <a:ext cx="2169042" cy="132375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52225C0-14BE-491E-8BAA-2131AAFE5B09}"/>
              </a:ext>
            </a:extLst>
          </p:cNvPr>
          <p:cNvSpPr/>
          <p:nvPr/>
        </p:nvSpPr>
        <p:spPr>
          <a:xfrm>
            <a:off x="7230139" y="2190308"/>
            <a:ext cx="2169042" cy="132375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1A3C28C-020C-4445-92EC-1002ACA94F72}"/>
              </a:ext>
            </a:extLst>
          </p:cNvPr>
          <p:cNvSpPr/>
          <p:nvPr/>
        </p:nvSpPr>
        <p:spPr>
          <a:xfrm>
            <a:off x="5061097" y="3582396"/>
            <a:ext cx="2169042" cy="132375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F63DB0-182E-44BA-B753-4B14CF49EBAF}"/>
              </a:ext>
            </a:extLst>
          </p:cNvPr>
          <p:cNvSpPr/>
          <p:nvPr/>
        </p:nvSpPr>
        <p:spPr>
          <a:xfrm>
            <a:off x="7230139" y="3614293"/>
            <a:ext cx="2169042" cy="132375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31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Sắp</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xếp</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thứ</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bảng</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40906254-6B5E-4CC8-8172-AFD3D56E6019}"/>
              </a:ext>
            </a:extLst>
          </p:cNvPr>
          <p:cNvSpPr txBox="1"/>
          <p:nvPr/>
        </p:nvSpPr>
        <p:spPr>
          <a:xfrm>
            <a:off x="1336698" y="2028392"/>
            <a:ext cx="3772015" cy="255454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Ngọc</a:t>
            </a:r>
            <a:r>
              <a:rPr lang="en-US" sz="3200" dirty="0">
                <a:latin typeface="Arial-Rounded" panose="020B0500000000000000" pitchFamily="34" charset="0"/>
                <a:ea typeface="Arial-Rounded" panose="020B0500000000000000" pitchFamily="34" charset="0"/>
                <a:cs typeface="Arial-Rounded" panose="020B0500000000000000" pitchFamily="34" charset="0"/>
              </a:rPr>
              <a:t> Anh</a:t>
            </a:r>
          </a:p>
          <a:p>
            <a:r>
              <a:rPr lang="en-US" sz="32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Mạnh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Vũ</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en-US" sz="32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Đào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en-US" sz="3200" dirty="0" err="1">
                <a:latin typeface="Arial-Rounded" panose="020B0500000000000000" pitchFamily="34" charset="0"/>
                <a:ea typeface="Arial-Rounded" panose="020B0500000000000000" pitchFamily="34" charset="0"/>
                <a:cs typeface="Arial-Rounded" panose="020B0500000000000000" pitchFamily="34" charset="0"/>
              </a:rPr>
              <a:t>Hoàng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Cường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en-US" sz="3200" dirty="0">
                <a:latin typeface="Arial-Rounded" panose="020B0500000000000000" pitchFamily="34" charset="0"/>
                <a:ea typeface="Arial-Rounded" panose="020B0500000000000000" pitchFamily="34" charset="0"/>
                <a:cs typeface="Arial-Rounded" panose="020B0500000000000000" pitchFamily="34" charset="0"/>
              </a:rPr>
              <a:t>Lê Gia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Huy</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E6EC63F8-67E4-44AE-B075-D8A9CCB417A5}"/>
              </a:ext>
            </a:extLst>
          </p:cNvPr>
          <p:cNvSpPr txBox="1"/>
          <p:nvPr/>
        </p:nvSpPr>
        <p:spPr>
          <a:xfrm>
            <a:off x="6539948" y="2028392"/>
            <a:ext cx="4454118" cy="2862322"/>
          </a:xfrm>
          <a:prstGeom prst="rect">
            <a:avLst/>
          </a:prstGeom>
          <a:noFill/>
        </p:spPr>
        <p:txBody>
          <a:bodyPr wrap="square">
            <a:spAutoFit/>
          </a:bodyPr>
          <a:lstStyle/>
          <a:p>
            <a:r>
              <a:rPr lang="en-US" sz="3600" dirty="0" err="1">
                <a:latin typeface="HP001 5 hàng 1 ô ly" panose="020B0603050302020204" pitchFamily="34" charset="0"/>
                <a:ea typeface="Arial-Rounded" panose="020B0500000000000000" pitchFamily="34" charset="0"/>
                <a:cs typeface="Arial-Rounded" panose="020B0500000000000000" pitchFamily="34" charset="0"/>
              </a:rPr>
              <a:t>Nguyễn</a:t>
            </a:r>
            <a:r>
              <a:rPr lang="en-US" sz="3600" dirty="0">
                <a:latin typeface="HP001 5 hàng 1 ô ly" panose="020B0603050302020204" pitchFamily="34" charset="0"/>
                <a:ea typeface="Arial-Rounded" panose="020B0500000000000000" pitchFamily="34" charset="0"/>
                <a:cs typeface="Arial-Rounded" panose="020B0500000000000000" pitchFamily="34" charset="0"/>
              </a:rPr>
              <a:t> </a:t>
            </a:r>
            <a:r>
              <a:rPr lang="en-US" sz="3600" dirty="0" err="1">
                <a:latin typeface="HP001 5 hàng 1 ô ly" panose="020B0603050302020204" pitchFamily="34" charset="0"/>
                <a:ea typeface="Arial-Rounded" panose="020B0500000000000000" pitchFamily="34" charset="0"/>
                <a:cs typeface="Arial-Rounded" panose="020B0500000000000000" pitchFamily="34" charset="0"/>
              </a:rPr>
              <a:t>Ngọc</a:t>
            </a:r>
            <a:r>
              <a:rPr lang="en-US" sz="3600" dirty="0">
                <a:latin typeface="HP001 5 hàng 1 ô ly" panose="020B0603050302020204" pitchFamily="34" charset="0"/>
                <a:ea typeface="Arial-Rounded" panose="020B0500000000000000" pitchFamily="34" charset="0"/>
                <a:cs typeface="Arial-Rounded" panose="020B0500000000000000" pitchFamily="34" charset="0"/>
              </a:rPr>
              <a:t> Anh</a:t>
            </a:r>
          </a:p>
          <a:p>
            <a:r>
              <a:rPr lang="en-US" sz="3600" dirty="0" err="1">
                <a:latin typeface="HP001 5 hàng 1 ô ly" panose="020B0603050302020204" pitchFamily="34" charset="0"/>
                <a:ea typeface="Arial-Rounded" panose="020B0500000000000000" pitchFamily="34" charset="0"/>
                <a:cs typeface="Arial-Rounded" panose="020B0500000000000000" pitchFamily="34" charset="0"/>
              </a:rPr>
              <a:t>Hoàng</a:t>
            </a:r>
            <a:r>
              <a:rPr lang="en-US" sz="3600" dirty="0">
                <a:latin typeface="HP001 5 hàng 1 ô ly" panose="020B0603050302020204" pitchFamily="34" charset="0"/>
                <a:ea typeface="Arial-Rounded" panose="020B0500000000000000" pitchFamily="34" charset="0"/>
                <a:cs typeface="Arial-Rounded" panose="020B0500000000000000" pitchFamily="34" charset="0"/>
              </a:rPr>
              <a:t> </a:t>
            </a:r>
            <a:r>
              <a:rPr lang="en-US" sz="3600" dirty="0" err="1">
                <a:latin typeface="HP001 5 hàng 1 ô ly" panose="020B0603050302020204" pitchFamily="34" charset="0"/>
                <a:ea typeface="Arial-Rounded" panose="020B0500000000000000" pitchFamily="34" charset="0"/>
                <a:cs typeface="Arial-Rounded" panose="020B0500000000000000" pitchFamily="34" charset="0"/>
              </a:rPr>
              <a:t>Văn</a:t>
            </a:r>
            <a:r>
              <a:rPr lang="en-US" sz="3600" dirty="0">
                <a:latin typeface="HP001 5 hàng 1 ô ly" panose="020B0603050302020204" pitchFamily="34" charset="0"/>
                <a:ea typeface="Arial-Rounded" panose="020B0500000000000000" pitchFamily="34" charset="0"/>
                <a:cs typeface="Arial-Rounded" panose="020B0500000000000000" pitchFamily="34" charset="0"/>
              </a:rPr>
              <a:t> </a:t>
            </a:r>
            <a:r>
              <a:rPr lang="en-US" sz="3600" dirty="0" err="1">
                <a:latin typeface="HP001 5 hàng 1 ô ly" panose="020B0603050302020204" pitchFamily="34" charset="0"/>
                <a:ea typeface="Arial-Rounded" panose="020B0500000000000000" pitchFamily="34" charset="0"/>
                <a:cs typeface="Arial-Rounded" panose="020B0500000000000000" pitchFamily="34" charset="0"/>
              </a:rPr>
              <a:t>Cường</a:t>
            </a:r>
            <a:endParaRPr lang="en-US" sz="3600" dirty="0">
              <a:latin typeface="HP001 5 hàng 1 ô ly" panose="020B0603050302020204" pitchFamily="34" charset="0"/>
              <a:ea typeface="Arial-Rounded" panose="020B0500000000000000" pitchFamily="34" charset="0"/>
              <a:cs typeface="Arial-Rounded" panose="020B0500000000000000" pitchFamily="34" charset="0"/>
            </a:endParaRPr>
          </a:p>
          <a:p>
            <a:r>
              <a:rPr lang="en-US" sz="3600" dirty="0" err="1">
                <a:latin typeface="HP001 5 hàng 1 ô ly" panose="020B0603050302020204" pitchFamily="34" charset="0"/>
                <a:ea typeface="Arial-Rounded" panose="020B0500000000000000" pitchFamily="34" charset="0"/>
                <a:cs typeface="Arial-Rounded" panose="020B0500000000000000" pitchFamily="34" charset="0"/>
              </a:rPr>
              <a:t>Phạm</a:t>
            </a:r>
            <a:r>
              <a:rPr lang="en-US" sz="3600" dirty="0">
                <a:latin typeface="HP001 5 hàng 1 ô ly" panose="020B0603050302020204" pitchFamily="34" charset="0"/>
                <a:ea typeface="Arial-Rounded" panose="020B0500000000000000" pitchFamily="34" charset="0"/>
                <a:cs typeface="Arial-Rounded" panose="020B0500000000000000" pitchFamily="34" charset="0"/>
              </a:rPr>
              <a:t> </a:t>
            </a:r>
            <a:r>
              <a:rPr lang="en-US" sz="3600" dirty="0" err="1">
                <a:latin typeface="HP001 5 hàng 1 ô ly" panose="020B0603050302020204" pitchFamily="34" charset="0"/>
                <a:ea typeface="Arial-Rounded" panose="020B0500000000000000" pitchFamily="34" charset="0"/>
                <a:cs typeface="Arial-Rounded" panose="020B0500000000000000" pitchFamily="34" charset="0"/>
              </a:rPr>
              <a:t>Hồng</a:t>
            </a:r>
            <a:r>
              <a:rPr lang="en-US" sz="3600" dirty="0">
                <a:latin typeface="HP001 5 hàng 1 ô ly" panose="020B0603050302020204" pitchFamily="34" charset="0"/>
                <a:ea typeface="Arial-Rounded" panose="020B0500000000000000" pitchFamily="34" charset="0"/>
                <a:cs typeface="Arial-Rounded" panose="020B0500000000000000" pitchFamily="34" charset="0"/>
              </a:rPr>
              <a:t> </a:t>
            </a:r>
            <a:r>
              <a:rPr lang="en-US" sz="3600" dirty="0" err="1">
                <a:latin typeface="HP001 5 hàng 1 ô ly" panose="020B0603050302020204" pitchFamily="34" charset="0"/>
                <a:ea typeface="Arial-Rounded" panose="020B0500000000000000" pitchFamily="34" charset="0"/>
                <a:cs typeface="Arial-Rounded" panose="020B0500000000000000" pitchFamily="34" charset="0"/>
              </a:rPr>
              <a:t>Đào</a:t>
            </a:r>
            <a:endParaRPr lang="en-US" sz="3600" dirty="0">
              <a:latin typeface="HP001 5 hàng 1 ô ly" panose="020B0603050302020204" pitchFamily="34" charset="0"/>
              <a:ea typeface="Arial-Rounded" panose="020B0500000000000000" pitchFamily="34" charset="0"/>
              <a:cs typeface="Arial-Rounded" panose="020B0500000000000000" pitchFamily="34" charset="0"/>
            </a:endParaRPr>
          </a:p>
          <a:p>
            <a:r>
              <a:rPr lang="en-US" sz="3600" dirty="0">
                <a:latin typeface="HP001 5 hàng 1 ô ly" panose="020B0603050302020204" pitchFamily="34" charset="0"/>
                <a:ea typeface="Arial-Rounded" panose="020B0500000000000000" pitchFamily="34" charset="0"/>
                <a:cs typeface="Arial-Rounded" panose="020B0500000000000000" pitchFamily="34" charset="0"/>
              </a:rPr>
              <a:t>Lê Gia </a:t>
            </a:r>
            <a:r>
              <a:rPr lang="en-US" sz="3600" dirty="0" err="1">
                <a:latin typeface="HP001 5 hàng 1 ô ly" panose="020B0603050302020204" pitchFamily="34" charset="0"/>
                <a:ea typeface="Arial-Rounded" panose="020B0500000000000000" pitchFamily="34" charset="0"/>
                <a:cs typeface="Arial-Rounded" panose="020B0500000000000000" pitchFamily="34" charset="0"/>
              </a:rPr>
              <a:t>Huy</a:t>
            </a:r>
            <a:endParaRPr lang="vi-VN" sz="3600" dirty="0">
              <a:latin typeface="HP001 5 hàng 1 ô ly" panose="020B0603050302020204" pitchFamily="34" charset="0"/>
              <a:ea typeface="Arial-Rounded" panose="020B0500000000000000" pitchFamily="34" charset="0"/>
              <a:cs typeface="Arial-Rounded" panose="020B0500000000000000" pitchFamily="34" charset="0"/>
            </a:endParaRPr>
          </a:p>
          <a:p>
            <a:r>
              <a:rPr lang="en-US" sz="3600" dirty="0" err="1">
                <a:latin typeface="HP001 5 hàng 1 ô ly" panose="020B0603050302020204" pitchFamily="34" charset="0"/>
                <a:ea typeface="Arial-Rounded" panose="020B0500000000000000" pitchFamily="34" charset="0"/>
                <a:cs typeface="Arial-Rounded" panose="020B0500000000000000" pitchFamily="34" charset="0"/>
              </a:rPr>
              <a:t>Nguyễn</a:t>
            </a:r>
            <a:r>
              <a:rPr lang="en-US" sz="3600" dirty="0">
                <a:latin typeface="HP001 5 hàng 1 ô ly" panose="020B0603050302020204" pitchFamily="34" charset="0"/>
                <a:ea typeface="Arial-Rounded" panose="020B0500000000000000" pitchFamily="34" charset="0"/>
                <a:cs typeface="Arial-Rounded" panose="020B0500000000000000" pitchFamily="34" charset="0"/>
              </a:rPr>
              <a:t> </a:t>
            </a:r>
            <a:r>
              <a:rPr lang="en-US" sz="3600" dirty="0" err="1">
                <a:latin typeface="HP001 5 hàng 1 ô ly" panose="020B0603050302020204" pitchFamily="34" charset="0"/>
                <a:ea typeface="Arial-Rounded" panose="020B0500000000000000" pitchFamily="34" charset="0"/>
                <a:cs typeface="Arial-Rounded" panose="020B0500000000000000" pitchFamily="34" charset="0"/>
              </a:rPr>
              <a:t>Mạnh</a:t>
            </a:r>
            <a:r>
              <a:rPr lang="en-US" sz="3600" dirty="0">
                <a:latin typeface="HP001 5 hàng 1 ô ly" panose="020B0603050302020204" pitchFamily="34" charset="0"/>
                <a:ea typeface="Arial-Rounded" panose="020B0500000000000000" pitchFamily="34" charset="0"/>
                <a:cs typeface="Arial-Rounded" panose="020B0500000000000000" pitchFamily="34" charset="0"/>
              </a:rPr>
              <a:t> </a:t>
            </a:r>
            <a:r>
              <a:rPr lang="en-US" sz="3600" dirty="0" err="1">
                <a:latin typeface="HP001 5 hàng 1 ô ly" panose="020B0603050302020204" pitchFamily="34" charset="0"/>
                <a:ea typeface="Arial-Rounded" panose="020B0500000000000000" pitchFamily="34" charset="0"/>
                <a:cs typeface="Arial-Rounded" panose="020B0500000000000000" pitchFamily="34" charset="0"/>
              </a:rPr>
              <a:t>Vũ</a:t>
            </a:r>
            <a:endParaRPr lang="en-US" sz="3600" dirty="0">
              <a:latin typeface="HP001 5 hàng 1 ô ly" panose="020B0603050302020204" pitchFamily="34" charset="0"/>
              <a:ea typeface="Arial-Rounded" panose="020B0500000000000000" pitchFamily="34" charset="0"/>
              <a:cs typeface="Arial-Rounded" panose="020B0500000000000000" pitchFamily="34" charset="0"/>
            </a:endParaRPr>
          </a:p>
        </p:txBody>
      </p:sp>
      <p:cxnSp>
        <p:nvCxnSpPr>
          <p:cNvPr id="8" name="Straight Arrow Connector 7">
            <a:extLst>
              <a:ext uri="{FF2B5EF4-FFF2-40B4-BE49-F238E27FC236}">
                <a16:creationId xmlns:a16="http://schemas.microsoft.com/office/drawing/2014/main" id="{3CEB940C-E4F0-40AB-9939-4DE08B15881E}"/>
              </a:ext>
            </a:extLst>
          </p:cNvPr>
          <p:cNvCxnSpPr/>
          <p:nvPr/>
        </p:nvCxnSpPr>
        <p:spPr>
          <a:xfrm>
            <a:off x="5118652" y="3190461"/>
            <a:ext cx="133184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462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705293" y="2400439"/>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vở</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3369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r>
                <a:rPr kumimoji="0" lang="vi-VN"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18401243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Luyện</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tập</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1824590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5A669-0D6C-4CB2-ACE5-8099BBF40F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C4F1E5-0211-49E3-8B72-B66667C77A5C}"/>
              </a:ext>
            </a:extLst>
          </p:cNvPr>
          <p:cNvSpPr>
            <a:spLocks noGrp="1"/>
          </p:cNvSpPr>
          <p:nvPr>
            <p:ph idx="1"/>
          </p:nvPr>
        </p:nvSpPr>
        <p:spPr>
          <a:xfrm>
            <a:off x="838200" y="990600"/>
            <a:ext cx="10515600" cy="5186363"/>
          </a:xfrm>
        </p:spPr>
        <p:txBody>
          <a:bodyPr/>
          <a:lstStyle/>
          <a:p>
            <a:endParaRPr lang="en-US" dirty="0"/>
          </a:p>
        </p:txBody>
      </p:sp>
      <p:pic>
        <p:nvPicPr>
          <p:cNvPr id="4" name="Picture 3">
            <a:extLst>
              <a:ext uri="{FF2B5EF4-FFF2-40B4-BE49-F238E27FC236}">
                <a16:creationId xmlns:a16="http://schemas.microsoft.com/office/drawing/2014/main" id="{2367AAFB-B1F5-484C-80B5-B8C3AA6820FA}"/>
              </a:ext>
            </a:extLst>
          </p:cNvPr>
          <p:cNvPicPr>
            <a:picLocks noChangeAspect="1"/>
          </p:cNvPicPr>
          <p:nvPr/>
        </p:nvPicPr>
        <p:blipFill>
          <a:blip r:embed="rId2"/>
          <a:stretch>
            <a:fillRect/>
          </a:stretch>
        </p:blipFill>
        <p:spPr>
          <a:xfrm>
            <a:off x="334296" y="0"/>
            <a:ext cx="11779046" cy="5329084"/>
          </a:xfrm>
          <a:prstGeom prst="rect">
            <a:avLst/>
          </a:prstGeom>
        </p:spPr>
      </p:pic>
      <p:sp>
        <p:nvSpPr>
          <p:cNvPr id="8" name="Rectangle: Rounded Corners 7">
            <a:extLst>
              <a:ext uri="{FF2B5EF4-FFF2-40B4-BE49-F238E27FC236}">
                <a16:creationId xmlns:a16="http://schemas.microsoft.com/office/drawing/2014/main" id="{9929B3B5-5DD3-4828-80DC-C1923469B0D8}"/>
              </a:ext>
            </a:extLst>
          </p:cNvPr>
          <p:cNvSpPr/>
          <p:nvPr/>
        </p:nvSpPr>
        <p:spPr>
          <a:xfrm>
            <a:off x="2588849" y="5551487"/>
            <a:ext cx="1956122" cy="62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C8EA26E8-F1C4-497B-BF22-59B6D091DC1A}"/>
              </a:ext>
            </a:extLst>
          </p:cNvPr>
          <p:cNvSpPr/>
          <p:nvPr/>
        </p:nvSpPr>
        <p:spPr>
          <a:xfrm>
            <a:off x="6295619" y="5641821"/>
            <a:ext cx="1956122" cy="62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lông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B640306A-57AC-495F-9CE9-D0BCEBA71563}"/>
              </a:ext>
            </a:extLst>
          </p:cNvPr>
          <p:cNvSpPr/>
          <p:nvPr/>
        </p:nvSpPr>
        <p:spPr>
          <a:xfrm>
            <a:off x="9843459" y="5551487"/>
            <a:ext cx="1718186" cy="62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3832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044EDD29-D1F7-4E36-A4E3-036EE07C70B7}"/>
              </a:ext>
            </a:extLst>
          </p:cNvPr>
          <p:cNvPicPr>
            <a:picLocks noGrp="1" noChangeAspect="1"/>
          </p:cNvPicPr>
          <p:nvPr>
            <p:ph idx="1"/>
          </p:nvPr>
        </p:nvPicPr>
        <p:blipFill>
          <a:blip r:embed="rId2"/>
          <a:stretch>
            <a:fillRect/>
          </a:stretch>
        </p:blipFill>
        <p:spPr>
          <a:xfrm>
            <a:off x="2293224" y="643466"/>
            <a:ext cx="7605552" cy="5571067"/>
          </a:xfrm>
          <a:prstGeom prst="rect">
            <a:avLst/>
          </a:prstGeom>
        </p:spPr>
      </p:pic>
      <p:sp>
        <p:nvSpPr>
          <p:cNvPr id="6" name="Rectangle: Rounded Corners 5">
            <a:extLst>
              <a:ext uri="{FF2B5EF4-FFF2-40B4-BE49-F238E27FC236}">
                <a16:creationId xmlns:a16="http://schemas.microsoft.com/office/drawing/2014/main" id="{4B9F1667-7BA6-4F97-9031-251184FC6298}"/>
              </a:ext>
            </a:extLst>
          </p:cNvPr>
          <p:cNvSpPr/>
          <p:nvPr/>
        </p:nvSpPr>
        <p:spPr>
          <a:xfrm>
            <a:off x="2817628" y="3116261"/>
            <a:ext cx="3278372" cy="62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Bịt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dê</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AF6355EB-6A53-4223-9B05-8904373F9C2D}"/>
              </a:ext>
            </a:extLst>
          </p:cNvPr>
          <p:cNvSpPr/>
          <p:nvPr/>
        </p:nvSpPr>
        <p:spPr>
          <a:xfrm>
            <a:off x="6475228" y="3116261"/>
            <a:ext cx="3278372" cy="62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Rounded" panose="020B0500000000000000" pitchFamily="34" charset="0"/>
                <a:ea typeface="Arial-Rounded" panose="020B0500000000000000" pitchFamily="34" charset="0"/>
                <a:cs typeface="Arial-Rounded" panose="020B0500000000000000" pitchFamily="34" charset="0"/>
              </a:rPr>
              <a:t>Chi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chành</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F9FB41C4-1870-47E4-9AE8-7371AE20E058}"/>
              </a:ext>
            </a:extLst>
          </p:cNvPr>
          <p:cNvSpPr/>
          <p:nvPr/>
        </p:nvSpPr>
        <p:spPr>
          <a:xfrm>
            <a:off x="2923954" y="5710605"/>
            <a:ext cx="3278372" cy="62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Rounded" panose="020B0500000000000000" pitchFamily="34" charset="0"/>
                <a:ea typeface="Arial-Rounded" panose="020B0500000000000000" pitchFamily="34" charset="0"/>
                <a:cs typeface="Arial-Rounded" panose="020B0500000000000000" pitchFamily="34" charset="0"/>
              </a:rPr>
              <a:t>Nu </a:t>
            </a:r>
            <a:r>
              <a:rPr lang="en-US" sz="2400" dirty="0" err="1">
                <a:latin typeface="Arial-Rounded" panose="020B0500000000000000" pitchFamily="34" charset="0"/>
                <a:ea typeface="Arial-Rounded" panose="020B0500000000000000" pitchFamily="34" charset="0"/>
                <a:cs typeface="Arial-Rounded" panose="020B0500000000000000" pitchFamily="34" charset="0"/>
              </a:rPr>
              <a:t>na</a:t>
            </a:r>
            <a:r>
              <a:rPr lang="en-US" sz="2400" dirty="0">
                <a:latin typeface="Arial-Rounded" panose="020B0500000000000000" pitchFamily="34" charset="0"/>
                <a:ea typeface="Arial-Rounded" panose="020B0500000000000000" pitchFamily="34" charset="0"/>
                <a:cs typeface="Arial-Rounded" panose="020B0500000000000000" pitchFamily="34" charset="0"/>
              </a:rPr>
              <a:t> nu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nống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E77897AB-CB3D-4527-AE7C-9E882662706E}"/>
              </a:ext>
            </a:extLst>
          </p:cNvPr>
          <p:cNvSpPr/>
          <p:nvPr/>
        </p:nvSpPr>
        <p:spPr>
          <a:xfrm>
            <a:off x="6741042" y="5710605"/>
            <a:ext cx="3278372" cy="62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Rounded" panose="020B0500000000000000" pitchFamily="34" charset="0"/>
                <a:ea typeface="Arial-Rounded" panose="020B0500000000000000" pitchFamily="34" charset="0"/>
                <a:cs typeface="Arial-Rounded" panose="020B0500000000000000" pitchFamily="34" charset="0"/>
              </a:rPr>
              <a:t>Dung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dăng</a:t>
            </a:r>
            <a:r>
              <a:rPr lang="en-US" sz="2400" dirty="0">
                <a:latin typeface="Arial-Rounded" panose="020B0500000000000000" pitchFamily="34" charset="0"/>
                <a:ea typeface="Arial-Rounded" panose="020B0500000000000000" pitchFamily="34" charset="0"/>
                <a:cs typeface="Arial-Rounded" panose="020B0500000000000000" pitchFamily="34" charset="0"/>
              </a:rPr>
              <a:t> dung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dẻ</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2550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F1A0D-F57F-16E2-B490-7E479AF45148}"/>
            </a:ext>
          </a:extLst>
        </p:cNvPr>
        <p:cNvGrpSpPr/>
        <p:nvPr/>
      </p:nvGrpSpPr>
      <p:grpSpPr>
        <a:xfrm>
          <a:off x="0" y="0"/>
          <a:ext cx="0" cy="0"/>
          <a:chOff x="0" y="0"/>
          <a:chExt cx="0" cy="0"/>
        </a:xfrm>
      </p:grpSpPr>
      <p:cxnSp>
        <p:nvCxnSpPr>
          <p:cNvPr id="8" name="7">
            <a:extLst>
              <a:ext uri="{FF2B5EF4-FFF2-40B4-BE49-F238E27FC236}">
                <a16:creationId xmlns:a16="http://schemas.microsoft.com/office/drawing/2014/main" id="{52F4EDA3-1570-D37F-3051-55697D8A626C}"/>
              </a:ext>
            </a:extLst>
          </p:cNvPr>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a:extLst>
              <a:ext uri="{FF2B5EF4-FFF2-40B4-BE49-F238E27FC236}">
                <a16:creationId xmlns:a16="http://schemas.microsoft.com/office/drawing/2014/main" id="{FA0FE00B-9AEA-4190-2745-5297EF644637}"/>
              </a:ext>
            </a:extLst>
          </p:cNvPr>
          <p:cNvGrpSpPr/>
          <p:nvPr/>
        </p:nvGrpSpPr>
        <p:grpSpPr>
          <a:xfrm>
            <a:off x="3985260" y="1401445"/>
            <a:ext cx="3506470" cy="2016125"/>
            <a:chOff x="2118480" y="1316166"/>
            <a:chExt cx="1512168" cy="1512168"/>
          </a:xfrm>
        </p:grpSpPr>
        <p:sp>
          <p:nvSpPr>
            <p:cNvPr id="16" name="15">
              <a:extLst>
                <a:ext uri="{FF2B5EF4-FFF2-40B4-BE49-F238E27FC236}">
                  <a16:creationId xmlns:a16="http://schemas.microsoft.com/office/drawing/2014/main" id="{0B3D820F-B95A-11B9-2F29-E3301B2C4E2B}"/>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a:extLst>
                <a:ext uri="{FF2B5EF4-FFF2-40B4-BE49-F238E27FC236}">
                  <a16:creationId xmlns:a16="http://schemas.microsoft.com/office/drawing/2014/main" id="{049DA121-A220-24FF-DB93-2CED06699A39}"/>
                </a:ext>
              </a:extLst>
            </p:cNvPr>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r>
                <a:rPr lang="vi-VN"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a:extLst>
              <a:ext uri="{FF2B5EF4-FFF2-40B4-BE49-F238E27FC236}">
                <a16:creationId xmlns:a16="http://schemas.microsoft.com/office/drawing/2014/main" id="{204B5AD5-A4BA-B211-78F7-4E641160D071}"/>
              </a:ext>
            </a:extLst>
          </p:cNvPr>
          <p:cNvGrpSpPr/>
          <p:nvPr/>
        </p:nvGrpSpPr>
        <p:grpSpPr>
          <a:xfrm>
            <a:off x="-71057" y="2921013"/>
            <a:ext cx="12282473" cy="3934752"/>
            <a:chOff x="-53293" y="2190760"/>
            <a:chExt cx="9211855" cy="2951064"/>
          </a:xfrm>
        </p:grpSpPr>
        <p:pic>
          <p:nvPicPr>
            <p:cNvPr id="11" name="10">
              <a:extLst>
                <a:ext uri="{FF2B5EF4-FFF2-40B4-BE49-F238E27FC236}">
                  <a16:creationId xmlns:a16="http://schemas.microsoft.com/office/drawing/2014/main" id="{0D9AD1B3-A10F-BACF-4329-242DE54178FC}"/>
                </a:ext>
              </a:extLst>
            </p:cNvPr>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a:extLst>
                <a:ext uri="{FF2B5EF4-FFF2-40B4-BE49-F238E27FC236}">
                  <a16:creationId xmlns:a16="http://schemas.microsoft.com/office/drawing/2014/main" id="{7CB2E61A-D371-6AFF-EE2B-172CB159C512}"/>
                </a:ext>
              </a:extLst>
            </p:cNvPr>
            <p:cNvPicPr>
              <a:picLocks noChangeAspect="1"/>
            </p:cNvPicPr>
            <p:nvPr/>
          </p:nvPicPr>
          <p:blipFill>
            <a:blip r:embed="rId4"/>
            <a:stretch>
              <a:fillRect/>
            </a:stretch>
          </p:blipFill>
          <p:spPr>
            <a:xfrm>
              <a:off x="5936016" y="2190760"/>
              <a:ext cx="3208926" cy="2720031"/>
            </a:xfrm>
            <a:prstGeom prst="rect">
              <a:avLst/>
            </a:prstGeom>
          </p:spPr>
        </p:pic>
        <p:pic>
          <p:nvPicPr>
            <p:cNvPr id="17" name="16">
              <a:extLst>
                <a:ext uri="{FF2B5EF4-FFF2-40B4-BE49-F238E27FC236}">
                  <a16:creationId xmlns:a16="http://schemas.microsoft.com/office/drawing/2014/main" id="{251A8318-42E6-6EE8-B483-073A74CA7232}"/>
                </a:ext>
              </a:extLst>
            </p:cNvPr>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a:extLst>
              <a:ext uri="{FF2B5EF4-FFF2-40B4-BE49-F238E27FC236}">
                <a16:creationId xmlns:a16="http://schemas.microsoft.com/office/drawing/2014/main" id="{40AF509E-2366-EEE8-401A-1C6D49671327}"/>
              </a:ext>
            </a:extLst>
          </p:cNvPr>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426957053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AFAD1-5F5E-4509-899E-D4EAECE181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9D0C8F4-12AC-4ABD-B1A9-FED43B1846CA}"/>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129136C9-604F-4E8E-892A-6EDC61004582}"/>
              </a:ext>
            </a:extLst>
          </p:cNvPr>
          <p:cNvSpPr txBox="1"/>
          <p:nvPr/>
        </p:nvSpPr>
        <p:spPr>
          <a:xfrm>
            <a:off x="424845" y="320020"/>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C2CC6719-A1FD-48D5-91D0-16593DF28AA3}"/>
              </a:ext>
            </a:extLst>
          </p:cNvPr>
          <p:cNvPicPr>
            <a:picLocks noChangeAspect="1"/>
          </p:cNvPicPr>
          <p:nvPr/>
        </p:nvPicPr>
        <p:blipFill>
          <a:blip r:embed="rId2"/>
          <a:stretch>
            <a:fillRect/>
          </a:stretch>
        </p:blipFill>
        <p:spPr>
          <a:xfrm>
            <a:off x="2666557" y="1371600"/>
            <a:ext cx="6667500" cy="4677569"/>
          </a:xfrm>
          <a:prstGeom prst="rect">
            <a:avLst/>
          </a:prstGeom>
        </p:spPr>
      </p:pic>
      <p:sp>
        <p:nvSpPr>
          <p:cNvPr id="7" name="Thought Bubble: Cloud 6">
            <a:extLst>
              <a:ext uri="{FF2B5EF4-FFF2-40B4-BE49-F238E27FC236}">
                <a16:creationId xmlns:a16="http://schemas.microsoft.com/office/drawing/2014/main" id="{8716C650-DE0B-48B9-9B58-C855470851CD}"/>
              </a:ext>
            </a:extLst>
          </p:cNvPr>
          <p:cNvSpPr/>
          <p:nvPr/>
        </p:nvSpPr>
        <p:spPr>
          <a:xfrm>
            <a:off x="340242" y="1690688"/>
            <a:ext cx="2413591" cy="184995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Rounded" panose="020B0500000000000000" pitchFamily="34" charset="0"/>
                <a:ea typeface="Arial-Rounded" panose="020B0500000000000000" pitchFamily="34" charset="0"/>
                <a:cs typeface="Arial-Rounded" panose="020B0500000000000000" pitchFamily="34" charset="0"/>
              </a:rPr>
              <a:t>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hought Bubble: Cloud 7">
            <a:extLst>
              <a:ext uri="{FF2B5EF4-FFF2-40B4-BE49-F238E27FC236}">
                <a16:creationId xmlns:a16="http://schemas.microsoft.com/office/drawing/2014/main" id="{218ECDA0-C93C-47BB-9829-6428302EB230}"/>
              </a:ext>
            </a:extLst>
          </p:cNvPr>
          <p:cNvSpPr/>
          <p:nvPr/>
        </p:nvSpPr>
        <p:spPr>
          <a:xfrm>
            <a:off x="9525443" y="1478037"/>
            <a:ext cx="2413591" cy="184995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Rounded" panose="020B0500000000000000" pitchFamily="34" charset="0"/>
                <a:ea typeface="Arial-Rounded" panose="020B0500000000000000" pitchFamily="34" charset="0"/>
                <a:cs typeface="Arial-Rounded" panose="020B0500000000000000" pitchFamily="34" charset="0"/>
              </a:rPr>
              <a:t>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lông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hought Bubble: Cloud 8">
            <a:extLst>
              <a:ext uri="{FF2B5EF4-FFF2-40B4-BE49-F238E27FC236}">
                <a16:creationId xmlns:a16="http://schemas.microsoft.com/office/drawing/2014/main" id="{A4F2CCD7-5292-4499-B463-D04FDFA575F9}"/>
              </a:ext>
            </a:extLst>
          </p:cNvPr>
          <p:cNvSpPr/>
          <p:nvPr/>
        </p:nvSpPr>
        <p:spPr>
          <a:xfrm>
            <a:off x="7418424" y="3980085"/>
            <a:ext cx="3214134" cy="184995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rổ</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119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pic>
        <p:nvPicPr>
          <p:cNvPr id="4" name="Picture 3">
            <a:extLst>
              <a:ext uri="{FF2B5EF4-FFF2-40B4-BE49-F238E27FC236}">
                <a16:creationId xmlns:a16="http://schemas.microsoft.com/office/drawing/2014/main" id="{FE6708A3-DB05-4730-8B84-9E4CB8737BAC}"/>
              </a:ext>
            </a:extLst>
          </p:cNvPr>
          <p:cNvPicPr>
            <a:picLocks noChangeAspect="1"/>
          </p:cNvPicPr>
          <p:nvPr/>
        </p:nvPicPr>
        <p:blipFill>
          <a:blip r:embed="rId3"/>
          <a:stretch>
            <a:fillRect/>
          </a:stretch>
        </p:blipFill>
        <p:spPr>
          <a:xfrm>
            <a:off x="1796902" y="320416"/>
            <a:ext cx="8027582" cy="2561007"/>
          </a:xfrm>
          <a:prstGeom prst="rect">
            <a:avLst/>
          </a:prstGeom>
        </p:spPr>
      </p:pic>
      <p:pic>
        <p:nvPicPr>
          <p:cNvPr id="7" name="Picture 6">
            <a:extLst>
              <a:ext uri="{FF2B5EF4-FFF2-40B4-BE49-F238E27FC236}">
                <a16:creationId xmlns:a16="http://schemas.microsoft.com/office/drawing/2014/main" id="{F7A5BDCF-65C5-4F67-8965-41392A1F34DF}"/>
              </a:ext>
            </a:extLst>
          </p:cNvPr>
          <p:cNvPicPr>
            <a:picLocks noChangeAspect="1"/>
          </p:cNvPicPr>
          <p:nvPr/>
        </p:nvPicPr>
        <p:blipFill>
          <a:blip r:embed="rId4"/>
          <a:stretch>
            <a:fillRect/>
          </a:stretch>
        </p:blipFill>
        <p:spPr>
          <a:xfrm>
            <a:off x="2957512" y="3051544"/>
            <a:ext cx="6792544" cy="3317358"/>
          </a:xfrm>
          <a:prstGeom prst="rect">
            <a:avLst/>
          </a:prstGeom>
        </p:spPr>
      </p:pic>
      <p:sp>
        <p:nvSpPr>
          <p:cNvPr id="8" name="Thought Bubble: Cloud 7">
            <a:extLst>
              <a:ext uri="{FF2B5EF4-FFF2-40B4-BE49-F238E27FC236}">
                <a16:creationId xmlns:a16="http://schemas.microsoft.com/office/drawing/2014/main" id="{C1712ED3-EE6B-461C-8C2A-03AA59F1F11C}"/>
              </a:ext>
            </a:extLst>
          </p:cNvPr>
          <p:cNvSpPr/>
          <p:nvPr/>
        </p:nvSpPr>
        <p:spPr>
          <a:xfrm>
            <a:off x="182141" y="1600919"/>
            <a:ext cx="2562446" cy="222220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hought Bubble: Cloud 9">
            <a:extLst>
              <a:ext uri="{FF2B5EF4-FFF2-40B4-BE49-F238E27FC236}">
                <a16:creationId xmlns:a16="http://schemas.microsoft.com/office/drawing/2014/main" id="{DD0B8BD5-B759-4D67-B8E3-C4241FC433E1}"/>
              </a:ext>
            </a:extLst>
          </p:cNvPr>
          <p:cNvSpPr/>
          <p:nvPr/>
        </p:nvSpPr>
        <p:spPr>
          <a:xfrm>
            <a:off x="9702579" y="62499"/>
            <a:ext cx="2562446" cy="222220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3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hought Bubble: Cloud 10">
            <a:extLst>
              <a:ext uri="{FF2B5EF4-FFF2-40B4-BE49-F238E27FC236}">
                <a16:creationId xmlns:a16="http://schemas.microsoft.com/office/drawing/2014/main" id="{40D73334-B266-4AF2-82F2-A1C72A8E2F01}"/>
              </a:ext>
            </a:extLst>
          </p:cNvPr>
          <p:cNvSpPr/>
          <p:nvPr/>
        </p:nvSpPr>
        <p:spPr>
          <a:xfrm>
            <a:off x="1085216" y="4430771"/>
            <a:ext cx="2562446" cy="222220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Dụng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hought Bubble: Cloud 11">
            <a:extLst>
              <a:ext uri="{FF2B5EF4-FFF2-40B4-BE49-F238E27FC236}">
                <a16:creationId xmlns:a16="http://schemas.microsoft.com/office/drawing/2014/main" id="{A118A3E4-70C5-46A4-B432-3FD0D21DCBDB}"/>
              </a:ext>
            </a:extLst>
          </p:cNvPr>
          <p:cNvSpPr/>
          <p:nvPr/>
        </p:nvSpPr>
        <p:spPr>
          <a:xfrm>
            <a:off x="9059906" y="3717234"/>
            <a:ext cx="2562446" cy="222220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vui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vẻ</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556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r>
                <a:rPr kumimoji="0" lang="vi-VN"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6</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149028444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186613"/>
            <a:ext cx="5492476" cy="255449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err="1">
                <a:solidFill>
                  <a:prstClr val="black"/>
                </a:solidFill>
                <a:latin typeface="Arial-Rounded" pitchFamily="34" charset="0"/>
                <a:ea typeface="Arial-Rounded" pitchFamily="34" charset="0"/>
                <a:cs typeface="Arial-Rounded" pitchFamily="34" charset="0"/>
              </a:rPr>
              <a:t>Đọc</a:t>
            </a:r>
            <a:r>
              <a:rPr lang="en-US" sz="8000" dirty="0">
                <a:solidFill>
                  <a:prstClr val="black"/>
                </a:solidFill>
                <a:latin typeface="Arial-Rounded" pitchFamily="34" charset="0"/>
                <a:ea typeface="Arial-Rounded" pitchFamily="34" charset="0"/>
                <a:cs typeface="Arial-Rounded" pitchFamily="34" charset="0"/>
              </a:rPr>
              <a:t> </a:t>
            </a:r>
            <a:r>
              <a:rPr lang="en-US" sz="8000" dirty="0" err="1">
                <a:solidFill>
                  <a:prstClr val="black"/>
                </a:solidFill>
                <a:latin typeface="Arial-Rounded" pitchFamily="34" charset="0"/>
                <a:ea typeface="Arial-Rounded" pitchFamily="34" charset="0"/>
                <a:cs typeface="Arial-Rounded" pitchFamily="34" charset="0"/>
              </a:rPr>
              <a:t>mở</a:t>
            </a:r>
            <a:r>
              <a:rPr lang="en-US" sz="8000" dirty="0">
                <a:solidFill>
                  <a:prstClr val="black"/>
                </a:solidFill>
                <a:latin typeface="Arial-Rounded" pitchFamily="34" charset="0"/>
                <a:ea typeface="Arial-Rounded" pitchFamily="34" charset="0"/>
                <a:cs typeface="Arial-Rounded" pitchFamily="34" charset="0"/>
              </a:rPr>
              <a:t> </a:t>
            </a:r>
            <a:r>
              <a:rPr lang="en-US" sz="8000" dirty="0" err="1">
                <a:solidFill>
                  <a:prstClr val="black"/>
                </a:solidFill>
                <a:latin typeface="Arial-Rounded" pitchFamily="34" charset="0"/>
                <a:ea typeface="Arial-Rounded" pitchFamily="34" charset="0"/>
                <a:cs typeface="Arial-Rounded" pitchFamily="34" charset="0"/>
              </a:rPr>
              <a:t>rộng</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2139046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13872E-0F39-4FA6-BBEB-10B0F09802A0}"/>
              </a:ext>
            </a:extLst>
          </p:cNvPr>
          <p:cNvSpPr txBox="1"/>
          <p:nvPr/>
        </p:nvSpPr>
        <p:spPr>
          <a:xfrm>
            <a:off x="424845" y="320020"/>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thao?</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video bai 8-2">
            <a:hlinkClick r:id="" action="ppaction://media"/>
            <a:extLst>
              <a:ext uri="{FF2B5EF4-FFF2-40B4-BE49-F238E27FC236}">
                <a16:creationId xmlns:a16="http://schemas.microsoft.com/office/drawing/2014/main" id="{4C44B9B5-EBEB-4093-9D75-8E76F0B106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4297" y="1557669"/>
            <a:ext cx="11680722" cy="5177427"/>
          </a:xfrm>
          <a:prstGeom prst="rect">
            <a:avLst/>
          </a:prstGeom>
        </p:spPr>
      </p:pic>
    </p:spTree>
    <p:extLst>
      <p:ext uri="{BB962C8B-B14F-4D97-AF65-F5344CB8AC3E}">
        <p14:creationId xmlns:p14="http://schemas.microsoft.com/office/powerpoint/2010/main" val="144805381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6098">
                <p:cTn id="14" fill="hold" display="0">
                  <p:stCondLst>
                    <p:cond delay="indefinite"/>
                  </p:stCondLst>
                </p:cTn>
                <p:tgtEl>
                  <p:spTgt spid="3"/>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1731875" y="1983460"/>
            <a:ext cx="840787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pic>
        <p:nvPicPr>
          <p:cNvPr id="28" name="Content Placeholder 20" descr="logo">
            <a:extLst>
              <a:ext uri="{FF2B5EF4-FFF2-40B4-BE49-F238E27FC236}">
                <a16:creationId xmlns:a16="http://schemas.microsoft.com/office/drawing/2014/main" id="{5BAA7782-C6D1-46EB-A1C4-72306A98BC73}"/>
              </a:ext>
            </a:extLst>
          </p:cNvPr>
          <p:cNvPicPr>
            <a:picLocks noChangeAspect="1"/>
          </p:cNvPicPr>
          <p:nvPr/>
        </p:nvPicPr>
        <p:blipFill>
          <a:blip r:embed="rId4"/>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8600" y="457199"/>
            <a:ext cx="2133600" cy="1143001"/>
          </a:xfrm>
          <a:prstGeom prst="ellipse">
            <a:avLst/>
          </a:prstGeom>
          <a:ln>
            <a:noFill/>
          </a:ln>
          <a:effectLst>
            <a:softEdge rad="112500"/>
          </a:effectLst>
        </p:spPr>
      </p:pic>
      <p:pic>
        <p:nvPicPr>
          <p:cNvPr id="7" name="Picture 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51" b="97911" l="5556" r="91333">
                        <a14:foregroundMark x1="18000" y1="11175" x2="16222" y2="20627"/>
                        <a14:foregroundMark x1="13222" y1="14204" x2="12778" y2="19530"/>
                        <a14:foregroundMark x1="28778" y1="91123" x2="46778" y2="93368"/>
                        <a14:foregroundMark x1="70889" y1="93368" x2="89333" y2="90339"/>
                      </a14:backgroundRemoval>
                    </a14:imgEffect>
                  </a14:imgLayer>
                </a14:imgProps>
              </a:ext>
              <a:ext uri="{28A0092B-C50C-407E-A947-70E740481C1C}">
                <a14:useLocalDpi xmlns:a14="http://schemas.microsoft.com/office/drawing/2010/main" val="0"/>
              </a:ext>
            </a:extLst>
          </a:blip>
          <a:srcRect l="6370" t="3219" r="8518" b="3030"/>
          <a:stretch/>
        </p:blipFill>
        <p:spPr>
          <a:xfrm>
            <a:off x="2098011" y="1898939"/>
            <a:ext cx="1409701" cy="1524000"/>
          </a:xfrm>
          <a:prstGeom prst="rect">
            <a:avLst/>
          </a:prstGeom>
        </p:spPr>
      </p:pic>
      <p:pic>
        <p:nvPicPr>
          <p:cNvPr id="9" name="Picture 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769" b="93196" l="0" r="99462">
                        <a14:foregroundMark x1="44308" y1="33149" x2="46846" y2="44462"/>
                        <a14:foregroundMark x1="57231" y1="31725" x2="54154" y2="50079"/>
                        <a14:foregroundMark x1="49769" y1="25870" x2="54923" y2="24842"/>
                        <a14:foregroundMark x1="46077" y1="77136" x2="44692" y2="85839"/>
                        <a14:foregroundMark x1="37846" y1="87104" x2="44538" y2="84810"/>
                        <a14:foregroundMark x1="58846" y1="78560" x2="59000" y2="90111"/>
                        <a14:foregroundMark x1="33538" y1="17563" x2="17231" y2="39557"/>
                        <a14:foregroundMark x1="45692" y1="17168" x2="45846" y2="19778"/>
                        <a14:foregroundMark x1="58231" y1="32516" x2="59231" y2="41614"/>
                        <a14:foregroundMark x1="41923" y1="33703" x2="41538" y2="40981"/>
                        <a14:foregroundMark x1="25231" y1="33703" x2="18154" y2="50079"/>
                        <a14:foregroundMark x1="8923" y1="31725" x2="14846" y2="55142"/>
                        <a14:foregroundMark x1="18538" y1="31092" x2="15846" y2="36946"/>
                        <a14:foregroundMark x1="7154" y1="33149" x2="2846" y2="41851"/>
                        <a14:foregroundMark x1="6231" y1="32358" x2="1077" y2="40981"/>
                        <a14:foregroundMark x1="10308" y1="50475" x2="12846" y2="51741"/>
                        <a14:foregroundMark x1="5000" y1="51108" x2="3231" y2="58782"/>
                        <a14:foregroundMark x1="7385" y1="81250" x2="5231" y2="90902"/>
                        <a14:foregroundMark x1="3846" y1="81646" x2="1846" y2="89320"/>
                        <a14:foregroundMark x1="9538" y1="83070" x2="7769" y2="91535"/>
                        <a14:foregroundMark x1="9923" y1="83465" x2="10308" y2="87263"/>
                        <a14:foregroundMark x1="20538" y1="79984" x2="21923" y2="89082"/>
                        <a14:foregroundMark x1="24462" y1="83623" x2="29538" y2="87263"/>
                        <a14:foregroundMark x1="25615" y1="83070" x2="31308" y2="86867"/>
                        <a14:foregroundMark x1="26462" y1="87500" x2="28615" y2="88687"/>
                        <a14:foregroundMark x1="54692" y1="39399" x2="47462" y2="47468"/>
                        <a14:foregroundMark x1="41154" y1="51503" x2="40154" y2="60601"/>
                        <a14:foregroundMark x1="59000" y1="33703" x2="62000" y2="40981"/>
                      </a14:backgroundRemoval>
                    </a14:imgEffect>
                  </a14:imgLayer>
                </a14:imgProps>
              </a:ext>
              <a:ext uri="{28A0092B-C50C-407E-A947-70E740481C1C}">
                <a14:useLocalDpi xmlns:a14="http://schemas.microsoft.com/office/drawing/2010/main" val="0"/>
              </a:ext>
            </a:extLst>
          </a:blip>
          <a:srcRect t="3334" r="33795" b="6665"/>
          <a:stretch/>
        </p:blipFill>
        <p:spPr>
          <a:xfrm>
            <a:off x="9282067" y="4119234"/>
            <a:ext cx="2286001" cy="1283277"/>
          </a:xfrm>
          <a:prstGeom prst="rect">
            <a:avLst/>
          </a:prstGeom>
        </p:spPr>
      </p:pic>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1" name="Picture 10"/>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8460" b="92677" l="0" r="100000">
                        <a14:foregroundMark x1="21616" y1="16597" x2="27677" y2="71849"/>
                        <a14:foregroundMark x1="21010" y1="51681" x2="21010" y2="58613"/>
                        <a14:backgroundMark x1="2828" y1="31933" x2="12121" y2="83193"/>
                        <a14:backgroundMark x1="49899" y1="31303" x2="49899" y2="83193"/>
                        <a14:backgroundMark x1="58586" y1="41176" x2="66667" y2="46008"/>
                        <a14:backgroundMark x1="80202" y1="47479" x2="88283" y2="41807"/>
                        <a14:backgroundMark x1="41212" y1="39076" x2="36364" y2="46008"/>
                      </a14:backgroundRemoval>
                    </a14:imgEffect>
                  </a14:imgLayer>
                </a14:imgProps>
              </a:ext>
              <a:ext uri="{28A0092B-C50C-407E-A947-70E740481C1C}">
                <a14:useLocalDpi xmlns:a14="http://schemas.microsoft.com/office/drawing/2010/main" val="0"/>
              </a:ext>
            </a:extLst>
          </a:blip>
          <a:srcRect b="15278"/>
          <a:stretch/>
        </p:blipFill>
        <p:spPr>
          <a:xfrm>
            <a:off x="1676400" y="3692236"/>
            <a:ext cx="2058354" cy="1676400"/>
          </a:xfrm>
          <a:prstGeom prst="rect">
            <a:avLst/>
          </a:prstGeom>
        </p:spPr>
      </p:pic>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3" name="Picture 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3511" y="2209800"/>
            <a:ext cx="1039920" cy="722981"/>
          </a:xfrm>
          <a:prstGeom prst="rect">
            <a:avLst/>
          </a:prstGeom>
        </p:spPr>
      </p:pic>
      <p:pic>
        <p:nvPicPr>
          <p:cNvPr id="14" name="Picture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41951" y="2209800"/>
            <a:ext cx="967849" cy="614794"/>
          </a:xfrm>
          <a:prstGeom prst="rect">
            <a:avLst/>
          </a:prstGeom>
        </p:spPr>
      </p:pic>
      <p:pic>
        <p:nvPicPr>
          <p:cNvPr id="15" name="Picture 14"/>
          <p:cNvPicPr>
            <a:picLocks noChangeAspect="1"/>
          </p:cNvPicPr>
          <p:nvPr/>
        </p:nvPicPr>
        <p:blipFill>
          <a:blip r:embed="rId18">
            <a:extLst>
              <a:ext uri="{BEBA8EAE-BF5A-486C-A8C5-ECC9F3942E4B}">
                <a14:imgProps xmlns:a14="http://schemas.microsoft.com/office/drawing/2010/main">
                  <a14:imgLayer r:embed="rId1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79960" y="398959"/>
            <a:ext cx="2153327" cy="1572075"/>
          </a:xfrm>
          <a:prstGeom prst="rect">
            <a:avLst/>
          </a:prstGeom>
        </p:spPr>
      </p:pic>
      <p:pic>
        <p:nvPicPr>
          <p:cNvPr id="16" name="Picture 15"/>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17" name="Picture 16"/>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22" cstate="print">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9" name="Picture 18"/>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4000" b="89935" l="10000" r="90000">
                        <a14:foregroundMark x1="42907" y1="33161" x2="47442" y2="33161"/>
                        <a14:foregroundMark x1="45465" y1="31484" x2="45465" y2="31484"/>
                      </a14:backgroundRemoval>
                    </a14:imgEffect>
                  </a14:imgLayer>
                </a14:imgProps>
              </a:ext>
              <a:ext uri="{28A0092B-C50C-407E-A947-70E740481C1C}">
                <a14:useLocalDpi xmlns:a14="http://schemas.microsoft.com/office/drawing/2010/main" val="0"/>
              </a:ext>
            </a:extLst>
          </a:blip>
          <a:srcRect l="31111" r="31111"/>
          <a:stretch/>
        </p:blipFill>
        <p:spPr>
          <a:xfrm>
            <a:off x="5974875" y="3692236"/>
            <a:ext cx="1295400" cy="1905000"/>
          </a:xfrm>
          <a:prstGeom prst="rect">
            <a:avLst/>
          </a:prstGeom>
        </p:spPr>
      </p:pic>
      <p:pic>
        <p:nvPicPr>
          <p:cNvPr id="20" name="Picture 1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1" name="Picture 20"/>
          <p:cNvPicPr>
            <a:picLocks noChangeAspect="1"/>
          </p:cNvPicPr>
          <p:nvPr/>
        </p:nvPicPr>
        <p:blipFill rotWithShape="1">
          <a:blip r:embed="rId27">
            <a:extLst>
              <a:ext uri="{BEBA8EAE-BF5A-486C-A8C5-ECC9F3942E4B}">
                <a14:imgProps xmlns:a14="http://schemas.microsoft.com/office/drawing/2010/main">
                  <a14:imgLayer r:embed="rId28">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3362114" y="4971333"/>
            <a:ext cx="1426110" cy="1371600"/>
          </a:xfrm>
          <a:prstGeom prst="rect">
            <a:avLst/>
          </a:prstGeom>
        </p:spPr>
      </p:pic>
      <p:pic>
        <p:nvPicPr>
          <p:cNvPr id="22" name="Picture 21"/>
          <p:cNvPicPr>
            <a:picLocks noChangeAspect="1"/>
          </p:cNvPicPr>
          <p:nvPr/>
        </p:nvPicPr>
        <p:blipFill rotWithShape="1">
          <a:blip r:embed="rId29">
            <a:extLst>
              <a:ext uri="{BEBA8EAE-BF5A-486C-A8C5-ECC9F3942E4B}">
                <a14:imgProps xmlns:a14="http://schemas.microsoft.com/office/drawing/2010/main">
                  <a14:imgLayer r:embed="rId28">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sp>
        <p:nvSpPr>
          <p:cNvPr id="23" name="Rectangle 22"/>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spTree>
    <p:extLst>
      <p:ext uri="{BB962C8B-B14F-4D97-AF65-F5344CB8AC3E}">
        <p14:creationId xmlns:p14="http://schemas.microsoft.com/office/powerpoint/2010/main" val="68156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6"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6" presetClass="entr" presetSubtype="16"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374062" y="1441156"/>
            <a:ext cx="5443875" cy="2875220"/>
            <a:chOff x="2118480" y="1316166"/>
            <a:chExt cx="1512168" cy="2156521"/>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1916003"/>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a:t>
              </a:r>
              <a:r>
                <a:rPr kumimoji="0" lang="vi-VN"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56961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9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21" name="Content Placeholder 20" descr="logo">
            <a:extLst>
              <a:ext uri="{FF2B5EF4-FFF2-40B4-BE49-F238E27FC236}">
                <a16:creationId xmlns:a16="http://schemas.microsoft.com/office/drawing/2014/main" id="{3F37A581-45C9-4999-89C0-CA07188A4FC8}"/>
              </a:ext>
            </a:extLst>
          </p:cNvPr>
          <p:cNvPicPr>
            <a:picLocks noChangeAspect="1"/>
          </p:cNvPicPr>
          <p:nvPr/>
        </p:nvPicPr>
        <p:blipFill>
          <a:blip r:embed="rId5"/>
          <a:stretch>
            <a:fillRect/>
          </a:stretch>
        </p:blipFill>
        <p:spPr>
          <a:xfrm>
            <a:off x="-88924" y="5065940"/>
            <a:ext cx="1564640" cy="1598295"/>
          </a:xfrm>
          <a:prstGeom prst="rect">
            <a:avLst/>
          </a:prstGeom>
        </p:spPr>
      </p:pic>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0" descr="logo">
            <a:extLst>
              <a:ext uri="{FF2B5EF4-FFF2-40B4-BE49-F238E27FC236}">
                <a16:creationId xmlns:a16="http://schemas.microsoft.com/office/drawing/2014/main" id="{38D8642B-DD79-4F1D-B5FA-8FFEEDB025A9}"/>
              </a:ext>
            </a:extLst>
          </p:cNvPr>
          <p:cNvPicPr>
            <a:picLocks noChangeAspect="1"/>
          </p:cNvPicPr>
          <p:nvPr/>
        </p:nvPicPr>
        <p:blipFill>
          <a:blip r:embed="rId2"/>
          <a:stretch>
            <a:fillRect/>
          </a:stretch>
        </p:blipFill>
        <p:spPr>
          <a:xfrm>
            <a:off x="10724388" y="255644"/>
            <a:ext cx="1564640" cy="1598295"/>
          </a:xfrm>
          <a:prstGeom prst="rect">
            <a:avLst/>
          </a:prstGeom>
        </p:spPr>
      </p:pic>
      <p:pic>
        <p:nvPicPr>
          <p:cNvPr id="5" name="Picture 4">
            <a:extLst>
              <a:ext uri="{FF2B5EF4-FFF2-40B4-BE49-F238E27FC236}">
                <a16:creationId xmlns:a16="http://schemas.microsoft.com/office/drawing/2014/main" id="{DE0B635A-4688-4805-BD23-5AD489D5F79A}"/>
              </a:ext>
            </a:extLst>
          </p:cNvPr>
          <p:cNvPicPr>
            <a:picLocks noChangeAspect="1"/>
          </p:cNvPicPr>
          <p:nvPr/>
        </p:nvPicPr>
        <p:blipFill>
          <a:blip r:embed="rId3"/>
          <a:stretch>
            <a:fillRect/>
          </a:stretch>
        </p:blipFill>
        <p:spPr>
          <a:xfrm>
            <a:off x="1435396" y="563526"/>
            <a:ext cx="8256292" cy="5411972"/>
          </a:xfrm>
          <a:prstGeom prst="rect">
            <a:avLst/>
          </a:prstGeom>
        </p:spPr>
      </p:pic>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3875922" y="2250842"/>
            <a:ext cx="6630153" cy="2315191"/>
            <a:chOff x="214985" y="3183956"/>
            <a:chExt cx="3657960" cy="2109019"/>
          </a:xfrm>
        </p:grpSpPr>
        <p:sp>
          <p:nvSpPr>
            <p:cNvPr id="43" name="Hexagon 42">
              <a:extLst>
                <a:ext uri="{FF2B5EF4-FFF2-40B4-BE49-F238E27FC236}">
                  <a16:creationId xmlns:a16="http://schemas.microsoft.com/office/drawing/2014/main" id="{C9A10510-73D6-48FC-9336-FA1260DCA4BA}"/>
                </a:ext>
              </a:extLst>
            </p:cNvPr>
            <p:cNvSpPr/>
            <p:nvPr/>
          </p:nvSpPr>
          <p:spPr>
            <a:xfrm>
              <a:off x="214985" y="3183956"/>
              <a:ext cx="3657960"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479267" y="3401788"/>
              <a:ext cx="3287475"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pic>
        <p:nvPicPr>
          <p:cNvPr id="4" name="Picture 3">
            <a:extLst>
              <a:ext uri="{FF2B5EF4-FFF2-40B4-BE49-F238E27FC236}">
                <a16:creationId xmlns:a16="http://schemas.microsoft.com/office/drawing/2014/main" id="{722B83C5-9788-4689-9D29-FFB22C0D8D41}"/>
              </a:ext>
            </a:extLst>
          </p:cNvPr>
          <p:cNvPicPr>
            <a:picLocks noChangeAspect="1"/>
          </p:cNvPicPr>
          <p:nvPr/>
        </p:nvPicPr>
        <p:blipFill>
          <a:blip r:embed="rId4"/>
          <a:stretch>
            <a:fillRect/>
          </a:stretch>
        </p:blipFill>
        <p:spPr>
          <a:xfrm>
            <a:off x="1795567" y="731413"/>
            <a:ext cx="8038216" cy="3602000"/>
          </a:xfrm>
          <a:prstGeom prst="rect">
            <a:avLst/>
          </a:prstGeom>
        </p:spPr>
      </p:pic>
      <p:pic>
        <p:nvPicPr>
          <p:cNvPr id="14" name="Picture 13">
            <a:extLst>
              <a:ext uri="{FF2B5EF4-FFF2-40B4-BE49-F238E27FC236}">
                <a16:creationId xmlns:a16="http://schemas.microsoft.com/office/drawing/2014/main" id="{925E2908-910A-4C1D-B190-073F5202BA25}"/>
              </a:ext>
            </a:extLst>
          </p:cNvPr>
          <p:cNvPicPr>
            <a:picLocks noChangeAspect="1"/>
          </p:cNvPicPr>
          <p:nvPr/>
        </p:nvPicPr>
        <p:blipFill>
          <a:blip r:embed="rId5"/>
          <a:stretch>
            <a:fillRect/>
          </a:stretch>
        </p:blipFill>
        <p:spPr>
          <a:xfrm>
            <a:off x="1795567" y="4343215"/>
            <a:ext cx="8038215" cy="2434856"/>
          </a:xfrm>
          <a:prstGeom prst="rect">
            <a:avLst/>
          </a:prstGeom>
        </p:spPr>
      </p:pic>
      <p:grpSp>
        <p:nvGrpSpPr>
          <p:cNvPr id="15" name="Group 14">
            <a:extLst>
              <a:ext uri="{FF2B5EF4-FFF2-40B4-BE49-F238E27FC236}">
                <a16:creationId xmlns:a16="http://schemas.microsoft.com/office/drawing/2014/main" id="{92C8BCE7-3AFD-473A-A77A-CB59C9185811}"/>
              </a:ext>
            </a:extLst>
          </p:cNvPr>
          <p:cNvGrpSpPr/>
          <p:nvPr/>
        </p:nvGrpSpPr>
        <p:grpSpPr>
          <a:xfrm>
            <a:off x="-191386" y="6464595"/>
            <a:ext cx="4285892" cy="470710"/>
            <a:chOff x="708943" y="6110866"/>
            <a:chExt cx="5825836" cy="649137"/>
          </a:xfrm>
        </p:grpSpPr>
        <p:sp>
          <p:nvSpPr>
            <p:cNvPr id="16" name="TextBox 15">
              <a:extLst>
                <a:ext uri="{FF2B5EF4-FFF2-40B4-BE49-F238E27FC236}">
                  <a16:creationId xmlns:a16="http://schemas.microsoft.com/office/drawing/2014/main" id="{0CA7C08C-771E-40F1-B736-09DD1CDBDF1E}"/>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60661774-9925-4675-A0A3-62701B90DB71}"/>
                </a:ext>
              </a:extLst>
            </p:cNvPr>
            <p:cNvSpPr txBox="1"/>
            <p:nvPr/>
          </p:nvSpPr>
          <p:spPr>
            <a:xfrm>
              <a:off x="791373" y="6159478"/>
              <a:ext cx="566097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28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28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28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257845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pic>
        <p:nvPicPr>
          <p:cNvPr id="4" name="Picture 3">
            <a:extLst>
              <a:ext uri="{FF2B5EF4-FFF2-40B4-BE49-F238E27FC236}">
                <a16:creationId xmlns:a16="http://schemas.microsoft.com/office/drawing/2014/main" id="{722B83C5-9788-4689-9D29-FFB22C0D8D41}"/>
              </a:ext>
            </a:extLst>
          </p:cNvPr>
          <p:cNvPicPr>
            <a:picLocks noChangeAspect="1"/>
          </p:cNvPicPr>
          <p:nvPr/>
        </p:nvPicPr>
        <p:blipFill>
          <a:blip r:embed="rId4"/>
          <a:stretch>
            <a:fillRect/>
          </a:stretch>
        </p:blipFill>
        <p:spPr>
          <a:xfrm>
            <a:off x="1795567" y="731413"/>
            <a:ext cx="8038216" cy="3602000"/>
          </a:xfrm>
          <a:prstGeom prst="rect">
            <a:avLst/>
          </a:prstGeom>
        </p:spPr>
      </p:pic>
      <p:pic>
        <p:nvPicPr>
          <p:cNvPr id="14" name="Picture 13">
            <a:extLst>
              <a:ext uri="{FF2B5EF4-FFF2-40B4-BE49-F238E27FC236}">
                <a16:creationId xmlns:a16="http://schemas.microsoft.com/office/drawing/2014/main" id="{925E2908-910A-4C1D-B190-073F5202BA25}"/>
              </a:ext>
            </a:extLst>
          </p:cNvPr>
          <p:cNvPicPr>
            <a:picLocks noChangeAspect="1"/>
          </p:cNvPicPr>
          <p:nvPr/>
        </p:nvPicPr>
        <p:blipFill>
          <a:blip r:embed="rId5"/>
          <a:stretch>
            <a:fillRect/>
          </a:stretch>
        </p:blipFill>
        <p:spPr>
          <a:xfrm>
            <a:off x="1795567" y="4343215"/>
            <a:ext cx="8038215" cy="2434856"/>
          </a:xfrm>
          <a:prstGeom prst="rect">
            <a:avLst/>
          </a:prstGeom>
        </p:spPr>
      </p:pic>
      <p:sp>
        <p:nvSpPr>
          <p:cNvPr id="19" name="Oval 18">
            <a:extLst>
              <a:ext uri="{FF2B5EF4-FFF2-40B4-BE49-F238E27FC236}">
                <a16:creationId xmlns:a16="http://schemas.microsoft.com/office/drawing/2014/main" id="{72306C81-53BB-4AE0-9177-0588FA81D9B1}"/>
              </a:ext>
            </a:extLst>
          </p:cNvPr>
          <p:cNvSpPr/>
          <p:nvPr/>
        </p:nvSpPr>
        <p:spPr>
          <a:xfrm>
            <a:off x="1966673" y="828675"/>
            <a:ext cx="342418" cy="264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cxnSp>
        <p:nvCxnSpPr>
          <p:cNvPr id="3" name="Straight Connector 2">
            <a:extLst>
              <a:ext uri="{FF2B5EF4-FFF2-40B4-BE49-F238E27FC236}">
                <a16:creationId xmlns:a16="http://schemas.microsoft.com/office/drawing/2014/main" id="{94F00339-B32C-42F1-B23C-252E7D342081}"/>
              </a:ext>
            </a:extLst>
          </p:cNvPr>
          <p:cNvCxnSpPr>
            <a:cxnSpLocks/>
          </p:cNvCxnSpPr>
          <p:nvPr/>
        </p:nvCxnSpPr>
        <p:spPr>
          <a:xfrm flipV="1">
            <a:off x="9670774" y="1093311"/>
            <a:ext cx="79513" cy="37768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A6922669-B2EC-433E-837F-536AD5878825}"/>
              </a:ext>
            </a:extLst>
          </p:cNvPr>
          <p:cNvSpPr/>
          <p:nvPr/>
        </p:nvSpPr>
        <p:spPr>
          <a:xfrm>
            <a:off x="1966673" y="1653050"/>
            <a:ext cx="342418" cy="264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Calibri" panose="020F0502020204030204"/>
                <a:ea typeface="+mn-ea"/>
                <a:cs typeface="+mn-cs"/>
              </a:rPr>
              <a:t>22</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cxnSp>
        <p:nvCxnSpPr>
          <p:cNvPr id="22" name="Straight Connector 21">
            <a:extLst>
              <a:ext uri="{FF2B5EF4-FFF2-40B4-BE49-F238E27FC236}">
                <a16:creationId xmlns:a16="http://schemas.microsoft.com/office/drawing/2014/main" id="{E625904A-612E-4481-851D-E3FD9B6EC206}"/>
              </a:ext>
            </a:extLst>
          </p:cNvPr>
          <p:cNvCxnSpPr>
            <a:cxnSpLocks/>
          </p:cNvCxnSpPr>
          <p:nvPr/>
        </p:nvCxnSpPr>
        <p:spPr>
          <a:xfrm flipV="1">
            <a:off x="4167809" y="2711103"/>
            <a:ext cx="79513" cy="37768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7BAE187-2389-4FAB-B5A0-8941A34FBB3B}"/>
              </a:ext>
            </a:extLst>
          </p:cNvPr>
          <p:cNvSpPr/>
          <p:nvPr/>
        </p:nvSpPr>
        <p:spPr>
          <a:xfrm>
            <a:off x="1817781" y="4316115"/>
            <a:ext cx="342418" cy="264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16C68E66-B3A6-4AA3-8085-95D3EBDC6511}"/>
              </a:ext>
            </a:extLst>
          </p:cNvPr>
          <p:cNvSpPr/>
          <p:nvPr/>
        </p:nvSpPr>
        <p:spPr>
          <a:xfrm>
            <a:off x="1986347" y="3209495"/>
            <a:ext cx="342418" cy="264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6176320-BF77-4B06-8ADC-F61E27A802DD}"/>
              </a:ext>
            </a:extLst>
          </p:cNvPr>
          <p:cNvCxnSpPr>
            <a:cxnSpLocks/>
          </p:cNvCxnSpPr>
          <p:nvPr/>
        </p:nvCxnSpPr>
        <p:spPr>
          <a:xfrm flipV="1">
            <a:off x="9720469" y="6086914"/>
            <a:ext cx="79513" cy="37768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3BFB6F-4250-41AD-BCB3-97A8C755CEAD}"/>
              </a:ext>
            </a:extLst>
          </p:cNvPr>
          <p:cNvCxnSpPr>
            <a:cxnSpLocks/>
          </p:cNvCxnSpPr>
          <p:nvPr/>
        </p:nvCxnSpPr>
        <p:spPr>
          <a:xfrm flipV="1">
            <a:off x="4207565" y="3933568"/>
            <a:ext cx="79513" cy="37768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925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par>
                                <p:cTn id="60" presetID="16" presetClass="entr" presetSubtype="21"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1" grpId="0" animBg="1"/>
      <p:bldP spid="23" grpId="0" animBg="1"/>
      <p:bldP spid="24"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641</Words>
  <Application>Microsoft Office PowerPoint</Application>
  <PresentationFormat>Widescreen</PresentationFormat>
  <Paragraphs>113</Paragraphs>
  <Slides>30</Slides>
  <Notes>18</Notes>
  <HiddenSlides>0</HiddenSlides>
  <MMClips>1</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30</vt:i4>
      </vt:variant>
    </vt:vector>
  </HeadingPairs>
  <TitlesOfParts>
    <vt:vector size="46" baseType="lpstr">
      <vt:lpstr>Arial</vt:lpstr>
      <vt:lpstr>Arial Rounded MT Bold</vt:lpstr>
      <vt:lpstr>Arial-Rounded</vt:lpstr>
      <vt:lpstr>Calibri</vt:lpstr>
      <vt:lpstr>Calibri Light</vt:lpstr>
      <vt:lpstr>HP001 5 hàng 1 ô ly</vt:lpstr>
      <vt:lpstr>Microsoft YaHei</vt:lpstr>
      <vt:lpstr>Montserrat Medium</vt:lpstr>
      <vt:lpstr>3_Office Theme</vt:lpstr>
      <vt:lpstr>4_Office Theme</vt:lpstr>
      <vt:lpstr>5_Office Theme</vt:lpstr>
      <vt:lpstr>6_Office Theme</vt:lpstr>
      <vt:lpstr>1_Office 主题​​</vt:lpstr>
      <vt:lpstr>1_Default Design</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Hang Nguyen</cp:lastModifiedBy>
  <cp:revision>17</cp:revision>
  <dcterms:created xsi:type="dcterms:W3CDTF">2021-05-22T11:24:17Z</dcterms:created>
  <dcterms:modified xsi:type="dcterms:W3CDTF">2025-04-06T18:26:19Z</dcterms:modified>
</cp:coreProperties>
</file>