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8" r:id="rId2"/>
    <p:sldMasterId id="2147483712" r:id="rId3"/>
    <p:sldMasterId id="2147483714" r:id="rId4"/>
    <p:sldMasterId id="2147483726" r:id="rId5"/>
    <p:sldMasterId id="2147483751" r:id="rId6"/>
    <p:sldMasterId id="2147483763" r:id="rId7"/>
    <p:sldMasterId id="2147483781" r:id="rId8"/>
  </p:sldMasterIdLst>
  <p:notesMasterIdLst>
    <p:notesMasterId r:id="rId28"/>
  </p:notesMasterIdLst>
  <p:sldIdLst>
    <p:sldId id="257" r:id="rId9"/>
    <p:sldId id="276" r:id="rId10"/>
    <p:sldId id="277" r:id="rId11"/>
    <p:sldId id="278" r:id="rId12"/>
    <p:sldId id="279" r:id="rId13"/>
    <p:sldId id="294" r:id="rId14"/>
    <p:sldId id="280" r:id="rId15"/>
    <p:sldId id="295" r:id="rId16"/>
    <p:sldId id="281" r:id="rId17"/>
    <p:sldId id="297" r:id="rId18"/>
    <p:sldId id="298" r:id="rId19"/>
    <p:sldId id="299" r:id="rId20"/>
    <p:sldId id="300" r:id="rId21"/>
    <p:sldId id="301" r:id="rId22"/>
    <p:sldId id="302" r:id="rId23"/>
    <p:sldId id="303" r:id="rId24"/>
    <p:sldId id="304" r:id="rId25"/>
    <p:sldId id="305"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8" d="100"/>
          <a:sy n="78" d="100"/>
        </p:scale>
        <p:origin x="83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11865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10</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4/7/2025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4/7/2025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6.jpe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7.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0.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4/7/2025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3.png"/><Relationship Id="rId18" Type="http://schemas.openxmlformats.org/officeDocument/2006/relationships/audio" Target="../media/audio3.wav"/><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28.png"/><Relationship Id="rId11" Type="http://schemas.openxmlformats.org/officeDocument/2006/relationships/slide" Target="slide15.xml"/><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slide" Target="slide13.xml"/><Relationship Id="rId9" Type="http://schemas.openxmlformats.org/officeDocument/2006/relationships/image" Target="../media/image30.png"/><Relationship Id="rId14"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29.png"/><Relationship Id="rId11" Type="http://schemas.openxmlformats.org/officeDocument/2006/relationships/image" Target="../media/image42.GIF"/><Relationship Id="rId5" Type="http://schemas.openxmlformats.org/officeDocument/2006/relationships/image" Target="../media/image28.png"/><Relationship Id="rId15" Type="http://schemas.openxmlformats.org/officeDocument/2006/relationships/slide" Target="slide12.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31.png"/><Relationship Id="rId11" Type="http://schemas.openxmlformats.org/officeDocument/2006/relationships/image" Target="../media/image42.GIF"/><Relationship Id="rId5" Type="http://schemas.openxmlformats.org/officeDocument/2006/relationships/image" Target="../media/image30.png"/><Relationship Id="rId15" Type="http://schemas.openxmlformats.org/officeDocument/2006/relationships/slide" Target="slide11.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33.png"/><Relationship Id="rId11" Type="http://schemas.openxmlformats.org/officeDocument/2006/relationships/image" Target="../media/image42.GIF"/><Relationship Id="rId5" Type="http://schemas.openxmlformats.org/officeDocument/2006/relationships/image" Target="../media/image32.png"/><Relationship Id="rId15" Type="http://schemas.openxmlformats.org/officeDocument/2006/relationships/slide" Target="slide12.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6.png"/><Relationship Id="rId14" Type="http://schemas.openxmlformats.org/officeDocument/2006/relationships/image" Target="../media/image45.GIF"/></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35.png"/><Relationship Id="rId11" Type="http://schemas.openxmlformats.org/officeDocument/2006/relationships/image" Target="../media/image42.GIF"/><Relationship Id="rId5" Type="http://schemas.openxmlformats.org/officeDocument/2006/relationships/image" Target="../media/image34.png"/><Relationship Id="rId15" Type="http://schemas.openxmlformats.org/officeDocument/2006/relationships/slide" Target="slide12.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0.xml"/><Relationship Id="rId5" Type="http://schemas.openxmlformats.org/officeDocument/2006/relationships/image" Target="../media/image50.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9.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23057"/>
            <a:ext cx="12192000" cy="6858000"/>
          </a:xfrm>
          <a:prstGeom prst="rect">
            <a:avLst/>
          </a:prstGeom>
        </p:spPr>
      </p:pic>
      <p:sp>
        <p:nvSpPr>
          <p:cNvPr id="2" name="Title 1"/>
          <p:cNvSpPr>
            <a:spLocks noGrp="1"/>
          </p:cNvSpPr>
          <p:nvPr>
            <p:ph type="ctrTitle"/>
          </p:nvPr>
        </p:nvSpPr>
        <p:spPr>
          <a:xfrm>
            <a:off x="2405469" y="1427909"/>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文本框 32">
            <a:extLst>
              <a:ext uri="{FF2B5EF4-FFF2-40B4-BE49-F238E27FC236}">
                <a16:creationId xmlns:a16="http://schemas.microsoft.com/office/drawing/2014/main" id="{C36A4FE7-D47D-3DA1-F013-FE5CA11CEE6D}"/>
              </a:ext>
            </a:extLst>
          </p:cNvPr>
          <p:cNvSpPr txBox="1"/>
          <p:nvPr/>
        </p:nvSpPr>
        <p:spPr>
          <a:xfrm>
            <a:off x="1612489" y="2873532"/>
            <a:ext cx="8967019" cy="156966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lnSpc>
                <a:spcPct val="100000"/>
              </a:lnSpc>
              <a:defRPr/>
            </a:pPr>
            <a:r>
              <a:rPr lang="vi-VN" altLang="zh-CN"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Bài 9: </a:t>
            </a:r>
          </a:p>
          <a:p>
            <a:pPr algn="ctr" defTabSz="457200">
              <a:lnSpc>
                <a:spcPct val="100000"/>
              </a:lnSpc>
              <a:defRPr/>
            </a:pPr>
            <a:r>
              <a:rPr lang="vi-VN" altLang="zh-CN"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CÔ GIÁO LỚP EM</a:t>
            </a:r>
            <a:endParaRPr lang="en-US" altLang="zh-CN"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7" name="Title 1">
            <a:extLst>
              <a:ext uri="{FF2B5EF4-FFF2-40B4-BE49-F238E27FC236}">
                <a16:creationId xmlns:a16="http://schemas.microsoft.com/office/drawing/2014/main" id="{5171AD9D-496E-EA9C-6851-7D44FB6054A8}"/>
              </a:ext>
            </a:extLst>
          </p:cNvPr>
          <p:cNvSpPr txBox="1">
            <a:spLocks/>
          </p:cNvSpPr>
          <p:nvPr/>
        </p:nvSpPr>
        <p:spPr>
          <a:xfrm>
            <a:off x="2405468" y="4433691"/>
            <a:ext cx="7381060" cy="8112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b="1" dirty="0">
                <a:solidFill>
                  <a:srgbClr val="7030A0"/>
                </a:solidFill>
                <a:latin typeface="Arial-Rounded" panose="020B0500000000000000" charset="0"/>
                <a:cs typeface="Arial-Rounded" panose="020B0500000000000000" charset="0"/>
                <a:sym typeface="+mn-ea"/>
              </a:rPr>
              <a:t>(Tiết 3 + 4)</a:t>
            </a:r>
            <a:endParaRPr lang="en-US" altLang="vi-VN" sz="4800" b="1" dirty="0">
              <a:solidFill>
                <a:srgbClr val="7030A0"/>
              </a:solidFill>
              <a:latin typeface="Arial-Rounded" panose="020B0500000000000000" charset="0"/>
              <a:cs typeface="Arial-Rounded" panose="020B0500000000000000" charset="0"/>
              <a:sym typeface="+mn-ea"/>
            </a:endParaRPr>
          </a:p>
        </p:txBody>
      </p:sp>
      <p:sp>
        <p:nvSpPr>
          <p:cNvPr id="8" name="Title 1">
            <a:extLst>
              <a:ext uri="{FF2B5EF4-FFF2-40B4-BE49-F238E27FC236}">
                <a16:creationId xmlns:a16="http://schemas.microsoft.com/office/drawing/2014/main" id="{A173CED7-21AC-652A-A2E2-C7EC61A33ACD}"/>
              </a:ext>
            </a:extLst>
          </p:cNvPr>
          <p:cNvSpPr txBox="1">
            <a:spLocks/>
          </p:cNvSpPr>
          <p:nvPr/>
        </p:nvSpPr>
        <p:spPr>
          <a:xfrm>
            <a:off x="2405468" y="76146"/>
            <a:ext cx="7381060" cy="811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altLang="vi-VN" sz="2400" b="1" dirty="0">
                <a:solidFill>
                  <a:schemeClr val="tx1">
                    <a:lumMod val="95000"/>
                    <a:lumOff val="5000"/>
                  </a:schemeClr>
                </a:solidFill>
                <a:latin typeface="Arial-Rounded" panose="020B0500000000000000" charset="0"/>
                <a:cs typeface="Arial-Rounded" panose="020B0500000000000000" charset="0"/>
                <a:sym typeface="+mn-ea"/>
              </a:rPr>
              <a:t>UBND QUẬN DƯƠNG KINH</a:t>
            </a:r>
          </a:p>
          <a:p>
            <a:r>
              <a:rPr lang="vi-VN" altLang="vi-VN" sz="2400" b="1" dirty="0">
                <a:solidFill>
                  <a:schemeClr val="tx1">
                    <a:lumMod val="95000"/>
                    <a:lumOff val="5000"/>
                  </a:schemeClr>
                </a:solidFill>
                <a:latin typeface="Arial-Rounded" panose="020B0500000000000000" charset="0"/>
                <a:cs typeface="Arial-Rounded" panose="020B0500000000000000" charset="0"/>
                <a:sym typeface="+mn-ea"/>
              </a:rPr>
              <a:t>TRƯỜNG TIỂU HỌC ANH DŨNG</a:t>
            </a:r>
            <a:endParaRPr lang="en-US" altLang="vi-VN" sz="2400" b="1" dirty="0">
              <a:solidFill>
                <a:schemeClr val="tx1">
                  <a:lumMod val="95000"/>
                  <a:lumOff val="5000"/>
                </a:schemeClr>
              </a:solidFill>
              <a:latin typeface="Arial-Rounded" panose="020B0500000000000000" charset="0"/>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2000" fill="hold">
                                          <p:stCondLst>
                                            <p:cond delay="0"/>
                                          </p:stCondLst>
                                        </p:cTn>
                                        <p:tgtEl>
                                          <p:spTgt spid="3"/>
                                        </p:tgtEl>
                                        <p:attrNameLst>
                                          <p:attrName>style.visibility</p:attrName>
                                        </p:attrNameLst>
                                      </p:cBhvr>
                                      <p:to>
                                        <p:strVal val="visible"/>
                                      </p:to>
                                    </p:set>
                                    <p:anim calcmode="lin" valueType="num">
                                      <p:cBhvr>
                                        <p:cTn id="11" dur="2000" fill="hold"/>
                                        <p:tgtEl>
                                          <p:spTgt spid="3"/>
                                        </p:tgtEl>
                                        <p:attrNameLst>
                                          <p:attrName>ppt_w</p:attrName>
                                        </p:attrNameLst>
                                      </p:cBhvr>
                                      <p:tavLst>
                                        <p:tav tm="0">
                                          <p:val>
                                            <p:fltVal val="0"/>
                                          </p:val>
                                        </p:tav>
                                        <p:tav tm="100000">
                                          <p:val>
                                            <p:strVal val="#ppt_w"/>
                                          </p:val>
                                        </p:tav>
                                      </p:tavLst>
                                    </p:anim>
                                    <p:anim calcmode="lin" valueType="num">
                                      <p:cBhvr>
                                        <p:cTn id="12" dur="2000" fill="hold"/>
                                        <p:tgtEl>
                                          <p:spTgt spid="3"/>
                                        </p:tgtEl>
                                        <p:attrNameLst>
                                          <p:attrName>ppt_h</p:attrName>
                                        </p:attrNameLst>
                                      </p:cBhvr>
                                      <p:tavLst>
                                        <p:tav tm="0">
                                          <p:val>
                                            <p:fltVal val="0"/>
                                          </p:val>
                                        </p:tav>
                                        <p:tav tm="100000">
                                          <p:val>
                                            <p:strVal val="#ppt_h"/>
                                          </p:val>
                                        </p:tav>
                                      </p:tavLst>
                                    </p:anim>
                                    <p:animEffect transition="in" filter="fad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Vì sao cậu bé Vũ Duệ không được đi học?</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UTM Avo" panose="02040603050506020204" pitchFamily="18" charset="0"/>
                <a:ea typeface="Tahoma" panose="020B0604030504040204" pitchFamily="34" charset="0"/>
                <a:cs typeface="UTM Avo" panose="020406030505060202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thầy khen?</a:t>
            </a:r>
            <a:endParaRPr kumimoji="0" sz="36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Vì Vũ Duệ có tinh thần chăm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6"/>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1"/>
          </p:nvPr>
        </p:nvPicPr>
        <p:blipFill>
          <a:blip r:embed="rId7"/>
          <a:stretch>
            <a:fillRect/>
          </a:stretch>
        </p:blipFill>
        <p:spPr>
          <a:xfrm>
            <a:off x="10502900" y="0"/>
            <a:ext cx="1816100" cy="1816100"/>
          </a:xfrm>
          <a:prstGeom prst="rect">
            <a:avLst/>
          </a:prstGeom>
        </p:spPr>
      </p:pic>
      <p:pic>
        <p:nvPicPr>
          <p:cNvPr id="5" name="chu D">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8"/>
          <a:stretch>
            <a:fillRect/>
          </a:stretch>
        </p:blipFill>
        <p:spPr>
          <a:xfrm>
            <a:off x="3158490" y="292735"/>
            <a:ext cx="6511925" cy="570357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1015365"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Dung dăng dung dẻ</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charset="0"/>
                <a:ea typeface="+mn-ea"/>
                <a:cs typeface="Arial-Rounded" panose="020B0500000000000000"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015365" y="3691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Dắt trẻ đi chơi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3" name="Picture 2"/>
          <p:cNvPicPr>
            <a:picLocks noChangeAspect="1"/>
          </p:cNvPicPr>
          <p:nvPr/>
        </p:nvPicPr>
        <p:blipFill>
          <a:blip r:embed="rId6"/>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371</Words>
  <Application>Microsoft Office PowerPoint</Application>
  <PresentationFormat>Widescreen</PresentationFormat>
  <Paragraphs>56</Paragraphs>
  <Slides>19</Slides>
  <Notes>10</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19</vt:i4>
      </vt:variant>
    </vt:vector>
  </HeadingPairs>
  <TitlesOfParts>
    <vt:vector size="38" baseType="lpstr">
      <vt:lpstr>Microsoft YaHei</vt:lpstr>
      <vt:lpstr>.VnAvant</vt:lpstr>
      <vt:lpstr>Arial</vt:lpstr>
      <vt:lpstr>Arial Rounded MT Bold</vt:lpstr>
      <vt:lpstr>Arial-Rounded</vt:lpstr>
      <vt:lpstr>Calibri</vt:lpstr>
      <vt:lpstr>Calibri Light</vt:lpstr>
      <vt:lpstr>HP001 4 hàng</vt:lpstr>
      <vt:lpstr>Tahoma</vt:lpstr>
      <vt:lpstr>Times New Roman</vt:lpstr>
      <vt:lpstr>UTM Avo</vt:lpstr>
      <vt:lpstr>1_Office Theme</vt:lpstr>
      <vt:lpstr>6_Office Theme</vt:lpstr>
      <vt:lpstr>4_Office Theme</vt:lpstr>
      <vt:lpstr>2_Office 主题​​</vt:lpstr>
      <vt:lpstr>1_Office Theme</vt:lpstr>
      <vt:lpstr>7_Office Theme</vt:lpstr>
      <vt:lpstr>Office 主题</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Hang Nguyen</cp:lastModifiedBy>
  <cp:revision>7</cp:revision>
  <dcterms:created xsi:type="dcterms:W3CDTF">2021-05-24T04:43:32Z</dcterms:created>
  <dcterms:modified xsi:type="dcterms:W3CDTF">2025-04-07T16:55:11Z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