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6" r:id="rId4"/>
    <p:sldMasterId id="2147483698" r:id="rId5"/>
  </p:sldMasterIdLst>
  <p:notesMasterIdLst>
    <p:notesMasterId r:id="rId2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2192000" cy="6858000"/>
  <p:notesSz cx="6858000" cy="9144000"/>
  <p:embeddedFontLst>
    <p:embeddedFont>
      <p:font typeface="Questrial" panose="020F0502020204030204" pitchFamily="2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hkjKmX6wJag66fCFY13z4dDd/r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71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6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4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8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8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4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4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0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0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50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5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3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2" name="Google Shape;142;p5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3" name="Google Shape;143;p5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4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" name="Google Shape;150;p5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5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5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body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body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4"/>
          <p:cNvSpPr txBox="1"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4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5"/>
          <p:cNvSpPr txBox="1"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35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5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00" name="Google Shape;200;p36"/>
          <p:cNvSpPr txBox="1">
            <a:spLocks noGrp="1"/>
          </p:cNvSpPr>
          <p:nvPr>
            <p:ph type="body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201" name="Google Shape;201;p36"/>
          <p:cNvSpPr txBox="1">
            <a:spLocks noGrp="1"/>
          </p:cNvSpPr>
          <p:nvPr>
            <p:ph type="body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02" name="Google Shape;202;p36"/>
          <p:cNvSpPr txBox="1">
            <a:spLocks noGrp="1"/>
          </p:cNvSpPr>
          <p:nvPr>
            <p:ph type="body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6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7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Arial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8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8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8"/>
          <p:cNvSpPr txBox="1">
            <a:spLocks noGrp="1"/>
          </p:cNvSpPr>
          <p:nvPr>
            <p:ph type="sldNum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9"/>
          <p:cNvSpPr txBox="1">
            <a:spLocks noGrp="1"/>
          </p:cNvSpPr>
          <p:nvPr>
            <p:ph type="body"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1650" algn="l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marL="914400" lvl="1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–"/>
              <a:defRPr sz="3800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marL="2743200" lvl="5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219" name="Google Shape;219;p39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0" name="Google Shape;220;p39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9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9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40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40"/>
          <p:cNvSpPr txBox="1">
            <a:spLocks noGrp="1"/>
          </p:cNvSpPr>
          <p:nvPr>
            <p:ph type="body" idx="1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7" name="Google Shape;227;p40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0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0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1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41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1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1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2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42"/>
          <p:cNvSpPr txBox="1">
            <a:spLocks noGrp="1"/>
          </p:cNvSpPr>
          <p:nvPr>
            <p:ph type="body" idx="1"/>
          </p:nvPr>
        </p:nvSpPr>
        <p:spPr>
          <a:xfrm rot="5400000">
            <a:off x="1697040" y="-812798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42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2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2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7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6" name="Google Shape;256;p6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6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6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6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6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9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9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6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6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6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6" name="Google Shape;36;p5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7" name="Google Shape;37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7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7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7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7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1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7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1" name="Google Shape;281;p7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7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3" name="Google Shape;283;p7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7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7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7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7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7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7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73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5" name="Google Shape;295;p7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6" name="Google Shape;296;p7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7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7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74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2" name="Google Shape;302;p7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3" name="Google Shape;303;p7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7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7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7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7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7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7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7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7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4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4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4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4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8" name="Google Shape;328;p4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9" name="Google Shape;329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43" name="Google Shape;43;p6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44" name="Google Shape;44;p6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45" name="Google Shape;45;p60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46" name="Google Shape;46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344" y="198033"/>
            <a:ext cx="11823312" cy="646193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1"/>
          <p:cNvSpPr txBox="1"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5"/>
              <a:buFont typeface="Arial"/>
              <a:buNone/>
              <a:defRPr sz="2665"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6" name="Google Shape;56;p61"/>
          <p:cNvGrpSpPr/>
          <p:nvPr/>
        </p:nvGrpSpPr>
        <p:grpSpPr>
          <a:xfrm>
            <a:off x="11232571" y="6282448"/>
            <a:ext cx="958165" cy="384043"/>
            <a:chOff x="8424428" y="4716750"/>
            <a:chExt cx="718624" cy="288032"/>
          </a:xfrm>
        </p:grpSpPr>
        <p:sp>
          <p:nvSpPr>
            <p:cNvPr id="57" name="Google Shape;57;p61"/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61"/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61"/>
          <p:cNvSpPr txBox="1"/>
          <p:nvPr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135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135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3"/>
          <p:cNvSpPr txBox="1"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67" name="Google Shape;67;p6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6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64"/>
          <p:cNvSpPr txBox="1">
            <a:spLocks noGrp="1"/>
          </p:cNvSpPr>
          <p:nvPr>
            <p:ph type="body" idx="1"/>
          </p:nvPr>
        </p:nvSpPr>
        <p:spPr>
          <a:xfrm>
            <a:off x="2389717" y="5367337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Arial"/>
              <a:buNone/>
              <a:defRPr sz="5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5772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978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978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78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78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78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78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8.xml"/><Relationship Id="rId18" Type="http://schemas.openxmlformats.org/officeDocument/2006/relationships/image" Target="../media/image31.png"/><Relationship Id="rId3" Type="http://schemas.openxmlformats.org/officeDocument/2006/relationships/image" Target="../media/image10.png"/><Relationship Id="rId21" Type="http://schemas.openxmlformats.org/officeDocument/2006/relationships/image" Target="../media/image33.png"/><Relationship Id="rId7" Type="http://schemas.openxmlformats.org/officeDocument/2006/relationships/slide" Target="slide6.xml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openxmlformats.org/officeDocument/2006/relationships/image" Target="../media/image29.gif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slide" Target="slide1.xml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308"/>
            <a:ext cx="12192000" cy="714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0163" y="4078543"/>
            <a:ext cx="8809795" cy="1935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" descr="200712419435657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92767" y="4650317"/>
            <a:ext cx="673100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" descr="100040154387460729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98138" flipH="1">
            <a:off x="12496801" y="5925277"/>
            <a:ext cx="1322916" cy="132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" descr="200712419435657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819717" y="3124200"/>
            <a:ext cx="7112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075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075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" descr="200712419435657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82727" y="5551721"/>
            <a:ext cx="673100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" descr="200712419435657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99748" y="2214501"/>
            <a:ext cx="673100" cy="6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"/>
          <p:cNvSpPr txBox="1"/>
          <p:nvPr/>
        </p:nvSpPr>
        <p:spPr>
          <a:xfrm>
            <a:off x="3382645" y="141605"/>
            <a:ext cx="907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85BAE1-2132-4A7E-B308-ED9E31922315}"/>
              </a:ext>
            </a:extLst>
          </p:cNvPr>
          <p:cNvSpPr/>
          <p:nvPr/>
        </p:nvSpPr>
        <p:spPr>
          <a:xfrm>
            <a:off x="1557300" y="1310753"/>
            <a:ext cx="90774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>
                <a:gd name="adj" fmla="val 19474"/>
              </a:avLst>
            </a:prstTxWarp>
            <a:spAutoFit/>
          </a:bodyPr>
          <a:lstStyle/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EE1DD"/>
              </a:buClr>
              <a:buSzPts val="4800"/>
              <a:buFont typeface="Arial"/>
              <a:buNone/>
            </a:pPr>
            <a:r>
              <a:rPr lang="en-US" sz="6000" b="1" i="1" u="none" strike="noStrike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Chào</a:t>
            </a:r>
            <a:r>
              <a:rPr lang="en-US" sz="6000" b="1" i="1" u="none" strike="noStrike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1" u="none" strike="noStrike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lang="en-US" sz="6000" b="1" i="1" u="none" strike="noStrike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1" u="none" strike="noStrike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6000" b="1" i="1" u="none" strike="noStrike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1" u="none" strike="noStrike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6000" b="1" i="1" u="none" strike="noStrike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endParaRPr sz="6000" b="1" i="1" u="none" strike="noStrike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EE1DD"/>
              </a:buClr>
              <a:buSzPts val="4800"/>
              <a:buFont typeface="Arial"/>
              <a:buNone/>
            </a:pPr>
            <a:r>
              <a:rPr lang="en-US" sz="6000" b="1" i="1" u="none" strike="noStrike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6000" b="1" i="1" u="none" strike="noStrike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1" u="none" strike="noStrike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6000" b="1" i="1" u="none" strike="noStrike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1" u="none" strike="noStrike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6000" b="1" i="1" u="none" strike="noStrike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1" u="none" strike="noStrike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Toán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460EAEA2-2383-5272-98E7-5D550BE6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8045" y="3415421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Bài 10: LUYỆN TẬP CHUNG</a:t>
            </a:r>
            <a:endParaRPr kumimoji="0" lang="en-US" altLang="zh-CN" sz="4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字魂17号-萌趣果冻体"/>
              <a:cs typeface="Calibri"/>
            </a:endParaRPr>
          </a:p>
        </p:txBody>
      </p:sp>
      <p:sp>
        <p:nvSpPr>
          <p:cNvPr id="4" name="文本框 1">
            <a:extLst>
              <a:ext uri="{FF2B5EF4-FFF2-40B4-BE49-F238E27FC236}">
                <a16:creationId xmlns:a16="http://schemas.microsoft.com/office/drawing/2014/main" id="{844EDD10-E689-B0D2-8B63-67EBDED93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0940" y="249532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Times New Roman" panose="02020603050405020304" pitchFamily="18" charset="0"/>
              </a:rPr>
              <a:t>UBND QUẬN DƯƠNG KINH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Times New Roman" panose="02020603050405020304" pitchFamily="18" charset="0"/>
              </a:rPr>
              <a:t>TRƯỜNG TIỂU HỌC ANH DŨNG</a:t>
            </a:r>
            <a:endParaRPr kumimoji="0" lang="en-US" altLang="zh-CN" sz="2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Calibri"/>
              <a:ea typeface="字魂17号-萌趣果冻体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00A789-BA07-DC98-BAB7-48CADBC50387}"/>
              </a:ext>
            </a:extLst>
          </p:cNvPr>
          <p:cNvCxnSpPr/>
          <p:nvPr/>
        </p:nvCxnSpPr>
        <p:spPr>
          <a:xfrm>
            <a:off x="4617672" y="1080533"/>
            <a:ext cx="28644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25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25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0"/>
          <p:cNvSpPr/>
          <p:nvPr/>
        </p:nvSpPr>
        <p:spPr>
          <a:xfrm>
            <a:off x="2576945" y="1413163"/>
            <a:ext cx="7121237" cy="3990109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800"/>
              <a:buFont typeface="Calibri"/>
              <a:buNone/>
            </a:pPr>
            <a:r>
              <a:rPr lang="en-US" sz="13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TIẾT 1</a:t>
            </a:r>
            <a:endParaRPr sz="138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1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</a:pPr>
            <a:endParaRPr/>
          </a:p>
        </p:txBody>
      </p:sp>
      <p:pic>
        <p:nvPicPr>
          <p:cNvPr id="474" name="Google Shape;474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232660" cy="86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6185" y="1845310"/>
            <a:ext cx="10255250" cy="316738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1"/>
          <p:cNvSpPr/>
          <p:nvPr/>
        </p:nvSpPr>
        <p:spPr>
          <a:xfrm>
            <a:off x="6085205" y="4239895"/>
            <a:ext cx="699770" cy="43624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11"/>
          <p:cNvSpPr/>
          <p:nvPr/>
        </p:nvSpPr>
        <p:spPr>
          <a:xfrm>
            <a:off x="6977380" y="4239895"/>
            <a:ext cx="699770" cy="43624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11"/>
          <p:cNvSpPr/>
          <p:nvPr/>
        </p:nvSpPr>
        <p:spPr>
          <a:xfrm>
            <a:off x="7819390" y="4239895"/>
            <a:ext cx="699770" cy="43624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1"/>
          <p:cNvSpPr/>
          <p:nvPr/>
        </p:nvSpPr>
        <p:spPr>
          <a:xfrm>
            <a:off x="8651240" y="4239895"/>
            <a:ext cx="699770" cy="43624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11"/>
          <p:cNvSpPr/>
          <p:nvPr/>
        </p:nvSpPr>
        <p:spPr>
          <a:xfrm>
            <a:off x="9573895" y="4239895"/>
            <a:ext cx="699770" cy="43624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11"/>
          <p:cNvSpPr/>
          <p:nvPr/>
        </p:nvSpPr>
        <p:spPr>
          <a:xfrm>
            <a:off x="10354310" y="4239895"/>
            <a:ext cx="699770" cy="43624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742690" y="5059045"/>
            <a:ext cx="5608320" cy="143256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1"/>
          <p:cNvSpPr/>
          <p:nvPr/>
        </p:nvSpPr>
        <p:spPr>
          <a:xfrm>
            <a:off x="6724015" y="5329555"/>
            <a:ext cx="953770" cy="892175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11"/>
          <p:cNvSpPr/>
          <p:nvPr/>
        </p:nvSpPr>
        <p:spPr>
          <a:xfrm>
            <a:off x="8315960" y="5390515"/>
            <a:ext cx="953770" cy="892175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2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</a:pPr>
            <a:endParaRPr/>
          </a:p>
        </p:txBody>
      </p:sp>
      <p:pic>
        <p:nvPicPr>
          <p:cNvPr id="490" name="Google Shape;490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85520" y="1512570"/>
            <a:ext cx="10535920" cy="383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p12"/>
          <p:cNvCxnSpPr/>
          <p:nvPr/>
        </p:nvCxnSpPr>
        <p:spPr>
          <a:xfrm>
            <a:off x="6602730" y="3803650"/>
            <a:ext cx="2241600" cy="781200"/>
          </a:xfrm>
          <a:prstGeom prst="curvedConnector3">
            <a:avLst>
              <a:gd name="adj1" fmla="val 50027"/>
            </a:avLst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492" name="Google Shape;492;p12"/>
          <p:cNvCxnSpPr/>
          <p:nvPr/>
        </p:nvCxnSpPr>
        <p:spPr>
          <a:xfrm>
            <a:off x="7809230" y="3895090"/>
            <a:ext cx="2708400" cy="699900"/>
          </a:xfrm>
          <a:prstGeom prst="curvedConnector3">
            <a:avLst>
              <a:gd name="adj1" fmla="val 50010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493" name="Google Shape;493;p12"/>
          <p:cNvCxnSpPr/>
          <p:nvPr/>
        </p:nvCxnSpPr>
        <p:spPr>
          <a:xfrm rot="5400000">
            <a:off x="8554608" y="4133252"/>
            <a:ext cx="781200" cy="162000"/>
          </a:xfrm>
          <a:prstGeom prst="curvedConnector3">
            <a:avLst>
              <a:gd name="adj1" fmla="val 50031"/>
            </a:avLst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494" name="Google Shape;494;p12"/>
          <p:cNvCxnSpPr/>
          <p:nvPr/>
        </p:nvCxnSpPr>
        <p:spPr>
          <a:xfrm flipH="1">
            <a:off x="7088610" y="3783330"/>
            <a:ext cx="3621300" cy="791100"/>
          </a:xfrm>
          <a:prstGeom prst="curvedConnector3">
            <a:avLst>
              <a:gd name="adj1" fmla="val 49992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24305" y="723265"/>
            <a:ext cx="9584690" cy="249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3"/>
          <p:cNvSpPr/>
          <p:nvPr/>
        </p:nvSpPr>
        <p:spPr>
          <a:xfrm>
            <a:off x="9006840" y="1470660"/>
            <a:ext cx="1794510" cy="1339215"/>
          </a:xfrm>
          <a:prstGeom prst="ellipse">
            <a:avLst/>
          </a:prstGeom>
          <a:noFill/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13"/>
          <p:cNvSpPr/>
          <p:nvPr/>
        </p:nvSpPr>
        <p:spPr>
          <a:xfrm>
            <a:off x="9523730" y="2992120"/>
            <a:ext cx="1146175" cy="5175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15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1650" y="3691255"/>
            <a:ext cx="8829675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3"/>
          <p:cNvSpPr/>
          <p:nvPr/>
        </p:nvSpPr>
        <p:spPr>
          <a:xfrm>
            <a:off x="3833495" y="4239895"/>
            <a:ext cx="1683385" cy="1247775"/>
          </a:xfrm>
          <a:prstGeom prst="ellipse">
            <a:avLst/>
          </a:prstGeom>
          <a:noFill/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13"/>
          <p:cNvSpPr/>
          <p:nvPr/>
        </p:nvSpPr>
        <p:spPr>
          <a:xfrm>
            <a:off x="6947535" y="4134485"/>
            <a:ext cx="1683385" cy="1247775"/>
          </a:xfrm>
          <a:prstGeom prst="ellipse">
            <a:avLst/>
          </a:prstGeom>
          <a:noFill/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4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</a:pPr>
            <a:endParaRPr/>
          </a:p>
        </p:txBody>
      </p:sp>
      <p:sp>
        <p:nvSpPr>
          <p:cNvPr id="510" name="Google Shape;510;p14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14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511" name="Google Shape;511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274320"/>
            <a:ext cx="7085965" cy="114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0180" y="2074545"/>
            <a:ext cx="5499100" cy="270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255" y="2075180"/>
            <a:ext cx="4503420" cy="117919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14"/>
          <p:cNvSpPr/>
          <p:nvPr/>
        </p:nvSpPr>
        <p:spPr>
          <a:xfrm>
            <a:off x="6136005" y="2465070"/>
            <a:ext cx="2322830" cy="2160270"/>
          </a:xfrm>
          <a:prstGeom prst="ellipse">
            <a:avLst/>
          </a:prstGeom>
          <a:noFill/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5" name="Google Shape;51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600" y="3966845"/>
            <a:ext cx="4664075" cy="132842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14"/>
          <p:cNvSpPr/>
          <p:nvPr/>
        </p:nvSpPr>
        <p:spPr>
          <a:xfrm>
            <a:off x="6520180" y="4625340"/>
            <a:ext cx="1400810" cy="55753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 hình nhỏ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14"/>
          <p:cNvSpPr/>
          <p:nvPr/>
        </p:nvSpPr>
        <p:spPr>
          <a:xfrm>
            <a:off x="8737600" y="4625340"/>
            <a:ext cx="1400810" cy="55753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 hình nhỏ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14"/>
          <p:cNvSpPr/>
          <p:nvPr/>
        </p:nvSpPr>
        <p:spPr>
          <a:xfrm>
            <a:off x="2297430" y="5549265"/>
            <a:ext cx="7840980" cy="109474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Hình A và B có tất cả số khối lập phương nhỏ là: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 + 6 = 14 (khối)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5"/>
          <p:cNvSpPr/>
          <p:nvPr/>
        </p:nvSpPr>
        <p:spPr>
          <a:xfrm>
            <a:off x="2576945" y="1413163"/>
            <a:ext cx="7121237" cy="3990109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800"/>
              <a:buFont typeface="Calibri"/>
              <a:buNone/>
            </a:pPr>
            <a:r>
              <a:rPr lang="en-US" sz="13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TIẾT 2</a:t>
            </a:r>
            <a:endParaRPr sz="138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665" y="135255"/>
            <a:ext cx="2346960" cy="1043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8615" y="1883410"/>
            <a:ext cx="8691880" cy="247205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16"/>
          <p:cNvSpPr/>
          <p:nvPr/>
        </p:nvSpPr>
        <p:spPr>
          <a:xfrm>
            <a:off x="5750560" y="3691890"/>
            <a:ext cx="669290" cy="39560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16"/>
          <p:cNvSpPr/>
          <p:nvPr/>
        </p:nvSpPr>
        <p:spPr>
          <a:xfrm>
            <a:off x="6663055" y="3691890"/>
            <a:ext cx="669290" cy="39560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16"/>
          <p:cNvSpPr/>
          <p:nvPr/>
        </p:nvSpPr>
        <p:spPr>
          <a:xfrm>
            <a:off x="7515225" y="3691890"/>
            <a:ext cx="669290" cy="39560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16"/>
          <p:cNvSpPr/>
          <p:nvPr/>
        </p:nvSpPr>
        <p:spPr>
          <a:xfrm>
            <a:off x="8367395" y="3691890"/>
            <a:ext cx="669290" cy="39560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16"/>
          <p:cNvSpPr/>
          <p:nvPr/>
        </p:nvSpPr>
        <p:spPr>
          <a:xfrm>
            <a:off x="9269730" y="3691890"/>
            <a:ext cx="669290" cy="39560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562735" y="328295"/>
            <a:ext cx="9907270" cy="424942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7"/>
          <p:cNvSpPr/>
          <p:nvPr/>
        </p:nvSpPr>
        <p:spPr>
          <a:xfrm>
            <a:off x="3194685" y="4919345"/>
            <a:ext cx="6755130" cy="147066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Lúc đó có tất cả số bạn chơi bóng rổ là: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 + 3 = 9 (bạn)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Đáp số: 9 bạn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8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</a:pPr>
            <a:endParaRPr/>
          </a:p>
        </p:txBody>
      </p:sp>
      <p:pic>
        <p:nvPicPr>
          <p:cNvPr id="546" name="Google Shape;546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3755" y="342900"/>
            <a:ext cx="10116820" cy="41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8"/>
          <p:cNvSpPr/>
          <p:nvPr/>
        </p:nvSpPr>
        <p:spPr>
          <a:xfrm>
            <a:off x="3194685" y="4919345"/>
            <a:ext cx="6755130" cy="147066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Còn lại số con cá sấu dưới hồ nước là: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15 - 3 = 12 (con)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Đáp số: 12 con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40255" y="792480"/>
            <a:ext cx="8710930" cy="4537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975835" y="4773277"/>
            <a:ext cx="6885214" cy="410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2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354" name="Google Shape;354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6" name="Google Shape;356;p2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357" name="Google Shape;357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9" name="Google Shape;359;p2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360" name="Google Shape;36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2" name="Google Shape;362;p2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363" name="Google Shape;3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5" name="Google Shape;365;p2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366" name="Google Shape;36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8" name="Google Shape;36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49096" y="5080155"/>
            <a:ext cx="1121321" cy="112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2602697" y="-46853"/>
            <a:ext cx="6986607" cy="449933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"/>
          <p:cNvSpPr txBox="1"/>
          <p:nvPr/>
        </p:nvSpPr>
        <p:spPr>
          <a:xfrm>
            <a:off x="3490687" y="817906"/>
            <a:ext cx="5432249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CHẮP CÁNH ƯỚC MƠ</a:t>
            </a:r>
            <a:endParaRPr sz="36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2" descr="C:\Users\ADMIN\Desktop\Tai nguyen thiet ke tro choi\Angry birds epic birds\1505573783630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01439" y="2333091"/>
            <a:ext cx="1152193" cy="700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64620" y="5190876"/>
            <a:ext cx="586883" cy="95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2451435" y="5300869"/>
            <a:ext cx="680911" cy="95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902548" y="293867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0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</a:pPr>
            <a:endParaRPr/>
          </a:p>
        </p:txBody>
      </p:sp>
      <p:pic>
        <p:nvPicPr>
          <p:cNvPr id="558" name="Google Shape;558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93010" y="88900"/>
            <a:ext cx="8127365" cy="6706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1"/>
          <p:cNvPicPr preferRelativeResize="0"/>
          <p:nvPr/>
        </p:nvPicPr>
        <p:blipFill rotWithShape="1">
          <a:blip r:embed="rId3">
            <a:alphaModFix/>
          </a:blip>
          <a:srcRect t="3561" b="1205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CHÀO TẠM BIỆT </a:t>
            </a:r>
            <a:endParaRPr sz="6000" b="1" i="0" u="none" strike="noStrike" cap="none">
              <a:solidFill>
                <a:srgbClr val="FFFFFF"/>
              </a:solidFill>
              <a:highlight>
                <a:srgbClr val="80008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674"/>
            <a:ext cx="9144000" cy="685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" descr="C:\Users\ADMIN\Desktop\Giai cuu con vat\wooden-board-theme-image-1-vector-clip-art_csp973836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2702" y="452812"/>
            <a:ext cx="8752115" cy="575816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Một trận lũ lớn đã cuốn mất cây cầu gỗ nên các bạn nhỏ không thể đến trường.</a:t>
            </a:r>
            <a:endParaRPr sz="280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Các em hãy giúp bác thợ mộc tốt bụng xây một cây cầu mới bằng cách trả lời đúng các câu hỏi.</a:t>
            </a:r>
            <a:endParaRPr sz="280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3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7920" y="5878486"/>
            <a:ext cx="1541130" cy="655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5910" y="0"/>
            <a:ext cx="91620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57147" y="3984495"/>
            <a:ext cx="8255000" cy="492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" descr="C:\Users\ADMIN\Desktop\Tai nguyen thiet ke tro choi\Bảng gỗ\1.jpg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8125" y="-28987"/>
            <a:ext cx="826241" cy="84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" descr="C:\Users\ADMIN\Desktop\Tai nguyen thiet ke tro choi\Bảng gỗ\2.jpg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3184" y="-3318"/>
            <a:ext cx="781442" cy="83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" descr="C:\Users\ADMIN\Desktop\Tai nguyen thiet ke tro choi\Bảng gỗ\3.jpg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11948" y="-55583"/>
            <a:ext cx="791253" cy="847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" descr="C:\Users\ADMIN\Desktop\Tai nguyen thiet ke tro choi\Bảng gỗ\4.jp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37868" y="-15517"/>
            <a:ext cx="753836" cy="80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" descr="C:\Users\ADMIN\Desktop\Tai nguyen thiet ke tro choi\Bảng gỗ\5.jpg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91281" y="-15516"/>
            <a:ext cx="813476" cy="87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" descr="HÃ¬nh áº£nh cÃ³ liÃªn quan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57989" y="3953108"/>
            <a:ext cx="9528476" cy="385033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Chúng cháu cảm ơn bác rất nhiều!</a:t>
            </a:r>
            <a:endParaRPr sz="2000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7" name="Google Shape;397;p4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398" name="Google Shape;398;p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0" name="Google Shape;400;p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401" name="Google Shape;401;p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Google Shape;403;p4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404" name="Google Shape;404;p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6" name="Google Shape;406;p4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407" name="Google Shape;407;p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4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410" name="Google Shape;410;p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4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2" name="Google Shape;412;p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234045" y="4977209"/>
            <a:ext cx="1183173" cy="118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288605" y="5297384"/>
            <a:ext cx="586883" cy="95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819204" y="5351871"/>
            <a:ext cx="675991" cy="84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674"/>
            <a:ext cx="9144000" cy="685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" descr="C:\Users\ADMIN\Desktop\Giai cuu con vat\wooden-board-theme-image-1-vector-clip-art_csp973836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7106" y="225009"/>
            <a:ext cx="8847711" cy="3774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" descr="C:\Users\ADMIN\Desktop\Giai cuu con vat\wooden-board-theme-image-1-vector-clip-art_csp973836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7806" y="3453193"/>
            <a:ext cx="6419884" cy="3403134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9 + 7 = ?</a:t>
            </a:r>
            <a:endParaRPr sz="400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5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sz="400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5" descr="C:\Users\ADMIN\Desktop\Tai nguyen thiet ke tro choi\Bảng gỗ\Picture1 (2).png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05355" y="6267450"/>
            <a:ext cx="1385200" cy="58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674"/>
            <a:ext cx="9144000" cy="685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" descr="C:\Users\ADMIN\Desktop\Giai cuu con vat\wooden-board-theme-image-1-vector-clip-art_csp973836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7106" y="225009"/>
            <a:ext cx="8847711" cy="3774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" descr="C:\Users\ADMIN\Desktop\Giai cuu con vat\wooden-board-theme-image-1-vector-clip-art_csp973836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7806" y="3453193"/>
            <a:ext cx="6419884" cy="3403134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6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8 + 5 = ?</a:t>
            </a:r>
            <a:endParaRPr sz="400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6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400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6" descr="C:\Users\ADMIN\Desktop\Tai nguyen thiet ke tro choi\Bảng gỗ\Picture1 (2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5355" y="6267450"/>
            <a:ext cx="1385200" cy="58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674"/>
            <a:ext cx="9144000" cy="685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7" descr="C:\Users\ADMIN\Desktop\Giai cuu con vat\wooden-board-theme-image-1-vector-clip-art_csp973836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7106" y="225009"/>
            <a:ext cx="8847711" cy="3774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7" descr="C:\Users\ADMIN\Desktop\Giai cuu con vat\wooden-board-theme-image-1-vector-clip-art_csp973836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7806" y="3453193"/>
            <a:ext cx="6419884" cy="340313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14 - 4 = ?</a:t>
            </a:r>
            <a:endParaRPr sz="400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7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400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7" descr="C:\Users\ADMIN\Desktop\Tai nguyen thiet ke tro choi\Bảng gỗ\Picture1 (2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5355" y="6267450"/>
            <a:ext cx="1385200" cy="58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674"/>
            <a:ext cx="9144000" cy="685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8" descr="C:\Users\ADMIN\Desktop\Giai cuu con vat\wooden-board-theme-image-1-vector-clip-art_csp973836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7106" y="225009"/>
            <a:ext cx="8847711" cy="3774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8" descr="C:\Users\ADMIN\Desktop\Giai cuu con vat\wooden-board-theme-image-1-vector-clip-art_csp973836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7806" y="3453193"/>
            <a:ext cx="6419884" cy="3403134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8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15 - 3 = ?</a:t>
            </a:r>
            <a:endParaRPr sz="400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sz="400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8" descr="C:\Users\ADMIN\Desktop\Tai nguyen thiet ke tro choi\Bảng gỗ\Picture1 (2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5355" y="6267450"/>
            <a:ext cx="1385200" cy="58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396" y="4216123"/>
            <a:ext cx="3188719" cy="267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4" y="1239"/>
            <a:ext cx="2100922" cy="22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5101" y="1496717"/>
            <a:ext cx="1694696" cy="2161906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9"/>
          <p:cNvSpPr txBox="1"/>
          <p:nvPr/>
        </p:nvSpPr>
        <p:spPr>
          <a:xfrm>
            <a:off x="2937510" y="1698625"/>
            <a:ext cx="8599170" cy="1938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lang="en-US" sz="6000" b="1" i="1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Bài 10:</a:t>
            </a:r>
            <a:r>
              <a:rPr lang="en-US" sz="60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60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Times New Roman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chung</a:t>
            </a:r>
            <a:endParaRPr sz="60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67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​​">
  <a:themeElements>
    <a:clrScheme name="四色华丽色系">
      <a:dk1>
        <a:srgbClr val="000000"/>
      </a:dk1>
      <a:lt1>
        <a:srgbClr val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208</Words>
  <Application>Microsoft Office PowerPoint</Application>
  <PresentationFormat>Widescreen</PresentationFormat>
  <Paragraphs>49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Times New Roman</vt:lpstr>
      <vt:lpstr>Calibri</vt:lpstr>
      <vt:lpstr>Questrial</vt:lpstr>
      <vt:lpstr>2_Office 主题​​</vt:lpstr>
      <vt:lpstr>4_Office Theme</vt:lpstr>
      <vt:lpstr>1_Office Theme</vt:lpstr>
      <vt:lpstr>2_Office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Hang Nguyen</cp:lastModifiedBy>
  <cp:revision>2</cp:revision>
  <dcterms:created xsi:type="dcterms:W3CDTF">2021-05-12T03:14:00Z</dcterms:created>
  <dcterms:modified xsi:type="dcterms:W3CDTF">2025-04-07T17:28:09Z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