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80" r:id="rId3"/>
    <p:sldMasterId id="2147483695" r:id="rId4"/>
    <p:sldMasterId id="2147483707" r:id="rId5"/>
    <p:sldMasterId id="2147483720" r:id="rId6"/>
    <p:sldMasterId id="2147483733" r:id="rId7"/>
    <p:sldMasterId id="2147483747" r:id="rId8"/>
    <p:sldMasterId id="2147483759" r:id="rId9"/>
  </p:sldMasterIdLst>
  <p:notesMasterIdLst>
    <p:notesMasterId r:id="rId30"/>
  </p:notesMasterIdLst>
  <p:sldIdLst>
    <p:sldId id="280" r:id="rId10"/>
    <p:sldId id="257" r:id="rId11"/>
    <p:sldId id="278" r:id="rId12"/>
    <p:sldId id="258" r:id="rId13"/>
    <p:sldId id="259" r:id="rId14"/>
    <p:sldId id="260" r:id="rId15"/>
    <p:sldId id="261" r:id="rId16"/>
    <p:sldId id="262" r:id="rId17"/>
    <p:sldId id="264" r:id="rId18"/>
    <p:sldId id="266" r:id="rId19"/>
    <p:sldId id="267" r:id="rId20"/>
    <p:sldId id="269" r:id="rId21"/>
    <p:sldId id="270" r:id="rId22"/>
    <p:sldId id="271" r:id="rId23"/>
    <p:sldId id="272" r:id="rId24"/>
    <p:sldId id="279" r:id="rId25"/>
    <p:sldId id="273" r:id="rId26"/>
    <p:sldId id="275" r:id="rId27"/>
    <p:sldId id="276" r:id="rId28"/>
    <p:sldId id="277" r:id="rId29"/>
  </p:sldIdLst>
  <p:sldSz cx="12192000" cy="6858000"/>
  <p:notesSz cx="6858000" cy="9144000"/>
  <p:embeddedFontLst>
    <p:embeddedFont>
      <p:font typeface="Microsoft YaHei" panose="020B0503020204020204" pitchFamily="34" charset="-122"/>
      <p:regular r:id="rId31"/>
      <p:bold r:id="rId32"/>
    </p:embeddedFont>
    <p:embeddedFont>
      <p:font typeface="SimSun" panose="02010600030101010101" pitchFamily="2" charset="-122"/>
      <p:regular r:id="rId33"/>
    </p:embeddedFont>
    <p:embeddedFont>
      <p:font typeface=".VnTime" panose="020B7200000000000000" pitchFamily="34" charset="0"/>
      <p:regular r:id="rId34"/>
      <p:bold r:id="rId35"/>
      <p:italic r:id="rId36"/>
      <p:boldItalic r:id="rId37"/>
    </p:embeddedFont>
    <p:embeddedFont>
      <p:font typeface="Arial Black" panose="020B0A04020102020204" pitchFamily="34" charset="0"/>
      <p:bold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Montserrat Medium" panose="00000600000000000000" pitchFamily="2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jrZgY8tDlok+CJHUKv0rSq7qwy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10F55B-0B17-408E-B85F-C28243B6B0CC}">
  <a:tblStyle styleId="{7610F55B-0B17-408E-B85F-C28243B6B0C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6D033A7-0F68-4D96-8C0B-3B75D74F509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9.fntdata"/><Relationship Id="rId21" Type="http://schemas.openxmlformats.org/officeDocument/2006/relationships/slide" Target="slides/slide12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6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1.fntdata"/><Relationship Id="rId44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2081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81921">
            <a:extLst>
              <a:ext uri="{FF2B5EF4-FFF2-40B4-BE49-F238E27FC236}">
                <a16:creationId xmlns:a16="http://schemas.microsoft.com/office/drawing/2014/main" id="{4A6EB178-B9D3-5F15-D84E-CB5D6A941B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22531" name="文本占位符 81922">
            <a:extLst>
              <a:ext uri="{FF2B5EF4-FFF2-40B4-BE49-F238E27FC236}">
                <a16:creationId xmlns:a16="http://schemas.microsoft.com/office/drawing/2014/main" id="{5CAB6EFC-3E47-B272-AD06-9F282388A12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711200" y="4860925"/>
            <a:ext cx="568325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tranthao121006@gmail.com</a:t>
            </a:r>
            <a:endParaRPr lang="en-US" altLang="en-US"/>
          </a:p>
        </p:txBody>
      </p:sp>
      <p:sp>
        <p:nvSpPr>
          <p:cNvPr id="22532" name="灯片编号占位符 1">
            <a:extLst>
              <a:ext uri="{FF2B5EF4-FFF2-40B4-BE49-F238E27FC236}">
                <a16:creationId xmlns:a16="http://schemas.microsoft.com/office/drawing/2014/main" id="{BF59BA0A-491C-D6CF-EC1E-92DCA87A6F2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9D4589-DC36-41BE-B416-F1A2311A62A3}" type="slidenum">
              <a:rPr kumimoji="0" lang="en-US" altLang="zh-CN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9" name="Google Shape;458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0" name="Google Shape;45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7330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Google Shape;464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8" name="Google Shape;46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9982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2" name="Google Shape;466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3" name="Google Shape;46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4757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9" name="Google Shape;473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0" name="Google Shape;47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6429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4" name="Google Shape;480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5" name="Google Shape;48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4579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7" name="Google Shape;48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8" name="Google Shape;48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1397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8" name="Google Shape;491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9" name="Google Shape;49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4206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7" name="Google Shape;49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8" name="Google Shape;492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Bài giảng thiết kế bởi: Hương Thảo - tranthao121006@gmail.com</a:t>
            </a:r>
            <a:endParaRPr/>
          </a:p>
        </p:txBody>
      </p:sp>
      <p:sp>
        <p:nvSpPr>
          <p:cNvPr id="4929" name="Google Shape;492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991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8" name="Google Shape;49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9" name="Google Shape;49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Bài giảng thiết kế bởi: Hương Thảo - tranthao121006@gmail.com</a:t>
            </a:r>
            <a:endParaRPr/>
          </a:p>
        </p:txBody>
      </p:sp>
      <p:sp>
        <p:nvSpPr>
          <p:cNvPr id="4950" name="Google Shape;49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936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5" name="Google Shape;8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3108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3777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755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21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6016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1" name="Google Shape;36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5812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9" name="Google Shape;455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0" name="Google Shape;45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5035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" name="Google Shape;457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8" name="Google Shape;45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474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8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8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8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C85D36A4-584F-5E6C-07A6-A2BC64A26A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984" y="-836613"/>
            <a:ext cx="13313835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1FCB3570-1DA8-8B6B-0C63-3DB671AEAC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1" y="6021388"/>
            <a:ext cx="24003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22820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79"/>
          <p:cNvSpPr>
            <a:spLocks noGrp="1"/>
          </p:cNvSpPr>
          <p:nvPr>
            <p:ph type="pic" idx="2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7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7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6"/>
          <p:cNvPicPr preferRelativeResize="0"/>
          <p:nvPr/>
        </p:nvPicPr>
        <p:blipFill rotWithShape="1">
          <a:blip r:embed="rId2">
            <a:alphaModFix/>
          </a:blip>
          <a:srcRect r="2711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0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8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80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80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8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8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8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8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81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2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2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8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8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82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8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5" name="Google Shape;125;p83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6" name="Google Shape;126;p8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4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84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3" name="Google Shape;133;p8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84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5" name="Google Shape;135;p8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8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5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70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0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6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6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6" name="Google Shape;146;p86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7" name="Google Shape;147;p86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86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7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7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87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4" name="Google Shape;154;p8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8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87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8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8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8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88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9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9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8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8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OBJECT_ONL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0"/>
          <p:cNvSpPr txBox="1">
            <a:spLocks noGrp="1"/>
          </p:cNvSpPr>
          <p:nvPr>
            <p:ph type="body" idx="1"/>
          </p:nvPr>
        </p:nvSpPr>
        <p:spPr>
          <a:xfrm>
            <a:off x="609600" y="274661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90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0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9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1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1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1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1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1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40" name="Google Shape;240;p1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1" name="Google Shape;241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1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8" name="Google Shape;248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32"/>
          <p:cNvSpPr txBox="1">
            <a:spLocks noGrp="1"/>
          </p:cNvSpPr>
          <p:nvPr>
            <p:ph type="title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265"/>
              <a:buFont typeface="Microsoft YaHei"/>
              <a:buNone/>
              <a:defRPr sz="4265" b="1">
                <a:solidFill>
                  <a:srgbClr val="1E4E7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7" name="Google Shape;287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2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2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5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6" name="Google Shape;306;p5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5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8" name="Google Shape;308;p5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5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4" name="Google Shape;324;p5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5" name="Google Shape;32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5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32" name="Google Shape;332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5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3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3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3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3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0" name="Google Shape;360;p1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1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1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1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1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1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1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1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5" name="Google Shape;385;p1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1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7" name="Google Shape;387;p1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1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1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1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99" name="Google Shape;399;p1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0" name="Google Shape;400;p1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1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7" name="Google Shape;407;p1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1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" name="Google Shape;42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8" name="Google Shape;428;p122"/>
          <p:cNvSpPr>
            <a:spLocks noGrp="1"/>
          </p:cNvSpPr>
          <p:nvPr>
            <p:ph type="pic" idx="2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10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2" name="Google Shape;442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0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0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8" name="Google Shape;448;p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0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10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0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0" name="Google Shape;460;p10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1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0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0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10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8" name="Google Shape;468;p10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9" name="Google Shape;469;p10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0" name="Google Shape;470;p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0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0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1" name="Google Shape;481;p10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2" name="Google Shape;482;p1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0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88" name="Google Shape;488;p10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9" name="Google Shape;489;p10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0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0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5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5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5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5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0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5" name="Google Shape;495;p1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0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1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1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7" name="Google Shape;507;p1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1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0" name="Google Shape;510;p111"/>
          <p:cNvSpPr>
            <a:spLocks noGrp="1"/>
          </p:cNvSpPr>
          <p:nvPr>
            <p:ph type="pic" idx="2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和内容">
  <p:cSld name="1_标题和内容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9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9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1" name="Google Shape;531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9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9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9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3" name="Google Shape;543;p9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4" name="Google Shape;544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9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9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0" name="Google Shape;550;p9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1" name="Google Shape;551;p9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2" name="Google Shape;552;p9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3" name="Google Shape;553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6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6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6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6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9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64" name="Google Shape;564;p9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5" name="Google Shape;565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9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9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71" name="Google Shape;571;p9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2" name="Google Shape;572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9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8" name="Google Shape;578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9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9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0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0" name="Google Shape;590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3" name="Google Shape;593;p100"/>
          <p:cNvSpPr>
            <a:spLocks noGrp="1"/>
          </p:cNvSpPr>
          <p:nvPr>
            <p:ph type="pic" idx="2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4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4" name="Google Shape;604;p4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4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45"/>
          <p:cNvSpPr txBox="1">
            <a:spLocks noGrp="1"/>
          </p:cNvSpPr>
          <p:nvPr>
            <p:ph type="sldNum" idx="12"/>
          </p:nvPr>
        </p:nvSpPr>
        <p:spPr>
          <a:xfrm>
            <a:off x="8737600" y="4396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5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6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6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22" name="Google Shape;622;p6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23" name="Google Shape;623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6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9" name="Google Shape;629;p6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30" name="Google Shape;630;p6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1" name="Google Shape;631;p6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32" name="Google Shape;632;p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7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6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6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6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65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65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7" name="Google Shape;647;p65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8" name="Google Shape;648;p6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6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6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6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6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54" name="Google Shape;654;p66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5" name="Google Shape;655;p6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6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6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6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6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6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6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8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68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7" name="Google Shape;667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12187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EA94F-6C2B-4424-7B5F-142B7D3F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/>
                </a:solidFill>
                <a:latin typeface="Calibri" panose="020F0502020204030204" charset="0"/>
              </a:defRPr>
            </a:lvl1pPr>
          </a:lstStyle>
          <a:p>
            <a:pPr>
              <a:defRPr/>
            </a:pPr>
            <a:fld id="{C6217089-0B17-4173-B2D0-5FDA8AC26B81}" type="datetimeFigureOut">
              <a:rPr lang="en-US" altLang="x-none"/>
              <a:pPr>
                <a:defRPr/>
              </a:pPr>
              <a:t>4/7/2025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BB112-674E-90F3-895C-44501D2F0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 sz="1350" dirty="0">
                <a:solidFill>
                  <a:prstClr val="black"/>
                </a:solidFill>
                <a:latin typeface="Calibri" panose="020F050202020403020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B2248-396A-CB69-6C50-D7FBEDB0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/>
                </a:solidFill>
                <a:latin typeface="Calibri" panose="020F0502020204030204" charset="0"/>
              </a:defRPr>
            </a:lvl1pPr>
          </a:lstStyle>
          <a:p>
            <a:pPr>
              <a:defRPr/>
            </a:pPr>
            <a:fld id="{13C31D24-B6EE-43E4-97E6-684626E640EC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417546504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56D889-6144-235C-66BE-93A7E5EC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/>
                </a:solidFill>
                <a:latin typeface="Calibri" panose="020F0502020204030204" charset="0"/>
              </a:defRPr>
            </a:lvl1pPr>
          </a:lstStyle>
          <a:p>
            <a:pPr>
              <a:defRPr/>
            </a:pPr>
            <a:fld id="{603B8D43-6CE6-49AA-9717-233E4FB745E8}" type="datetimeFigureOut">
              <a:rPr lang="en-US" altLang="x-none"/>
              <a:pPr>
                <a:defRPr/>
              </a:pPr>
              <a:t>4/7/2025</a:t>
            </a:fld>
            <a:endParaRPr lang="en-US" altLang="x-non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5899D-F83C-F56C-FA2A-1579E0F24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 sz="1350" dirty="0">
                <a:solidFill>
                  <a:prstClr val="black"/>
                </a:solidFill>
                <a:latin typeface="Calibri" panose="020F050202020403020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156A2-49DB-BCEA-C451-71ABB875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/>
                </a:solidFill>
                <a:latin typeface="Calibri" panose="020F0502020204030204" charset="0"/>
              </a:defRPr>
            </a:lvl1pPr>
          </a:lstStyle>
          <a:p>
            <a:pPr>
              <a:defRPr/>
            </a:pPr>
            <a:fld id="{B821C82F-C4A8-4FF9-BD87-D301C4B7005B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54232996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51649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0" name="Google Shape;270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Google Shape;27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2" name="Google Shape;27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3" name="Google Shape;27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74" name="Google Shape;274;p3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5" name="Google Shape;275;p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34"/>
          <p:cNvSpPr txBox="1"/>
          <p:nvPr/>
        </p:nvSpPr>
        <p:spPr>
          <a:xfrm>
            <a:off x="9522070" y="0"/>
            <a:ext cx="298059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Hương Thảo: tranthao121004@gmail.com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9FC"/>
            </a:gs>
            <a:gs pos="60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10800000" scaled="0"/>
        </a:gra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9" name="Google Shape;349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9FC"/>
            </a:gs>
            <a:gs pos="60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10800000" scaled="0"/>
        </a:gra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1" name="Google Shape;43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2" name="Google Shape;43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3" name="Google Shape;43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4" name="Google Shape;43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9FC"/>
            </a:gs>
            <a:gs pos="60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10800000" scaled="0"/>
        </a:gra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3" name="Google Shape;513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6" name="Google Shape;5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7" name="Google Shape;597;p4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8" name="Google Shape;598;p4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9" name="Google Shape;599;p4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0" name="Google Shape;600;p44"/>
          <p:cNvSpPr txBox="1"/>
          <p:nvPr/>
        </p:nvSpPr>
        <p:spPr>
          <a:xfrm>
            <a:off x="9522070" y="0"/>
            <a:ext cx="298059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Hương Thảo: tranthao121004@gmail.com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8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1.gif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5.png"/><Relationship Id="rId18" Type="http://schemas.openxmlformats.org/officeDocument/2006/relationships/image" Target="../media/image55.png"/><Relationship Id="rId3" Type="http://schemas.openxmlformats.org/officeDocument/2006/relationships/image" Target="../media/image48.gif"/><Relationship Id="rId21" Type="http://schemas.openxmlformats.org/officeDocument/2006/relationships/image" Target="../media/image56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3.png"/><Relationship Id="rId20" Type="http://schemas.openxmlformats.org/officeDocument/2006/relationships/image" Target="../media/image47.gif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52.png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4" Type="http://schemas.openxmlformats.org/officeDocument/2006/relationships/image" Target="../media/image49.png"/><Relationship Id="rId9" Type="http://schemas.openxmlformats.org/officeDocument/2006/relationships/image" Target="../media/image50.gif"/><Relationship Id="rId1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>
            <a:extLst>
              <a:ext uri="{FF2B5EF4-FFF2-40B4-BE49-F238E27FC236}">
                <a16:creationId xmlns:a16="http://schemas.microsoft.com/office/drawing/2014/main" id="{5476D653-B8F9-3890-2671-1976374F7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9" y="1735138"/>
            <a:ext cx="7335837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>
            <a:extLst>
              <a:ext uri="{FF2B5EF4-FFF2-40B4-BE49-F238E27FC236}">
                <a16:creationId xmlns:a16="http://schemas.microsoft.com/office/drawing/2014/main" id="{9BFAD5E8-D1F3-7009-F4E7-C932B16D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3721101"/>
            <a:ext cx="2805112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5D742B-A1C5-CB72-2FE3-2CBEE5565130}"/>
              </a:ext>
            </a:extLst>
          </p:cNvPr>
          <p:cNvSpPr txBox="1"/>
          <p:nvPr/>
        </p:nvSpPr>
        <p:spPr>
          <a:xfrm>
            <a:off x="2698897" y="2475457"/>
            <a:ext cx="6794204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lang="en-US" altLang="zh-CN" sz="3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Việt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90F2E-70DB-7B26-B540-6C7209E9D631}"/>
              </a:ext>
            </a:extLst>
          </p:cNvPr>
          <p:cNvSpPr txBox="1"/>
          <p:nvPr/>
        </p:nvSpPr>
        <p:spPr>
          <a:xfrm>
            <a:off x="2834617" y="3091332"/>
            <a:ext cx="652276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vi-VN" sz="5400" b="1" kern="120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HỌC VẼ</a:t>
            </a:r>
            <a:endParaRPr lang="en-US" sz="5400" b="1" kern="120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2B756-97E3-C5CF-A828-D6147C2BDFEC}"/>
              </a:ext>
            </a:extLst>
          </p:cNvPr>
          <p:cNvSpPr txBox="1"/>
          <p:nvPr/>
        </p:nvSpPr>
        <p:spPr>
          <a:xfrm>
            <a:off x="2971800" y="2619635"/>
            <a:ext cx="145271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n-US" sz="2800" b="1" kern="120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kern="12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kern="12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r>
              <a:rPr lang="en-US" sz="2800" b="1" kern="12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en-US" sz="2800" kern="1200" dirty="0">
              <a:solidFill>
                <a:srgbClr val="7030A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5E954-913C-3157-CDF6-93FFB0F2AEE6}"/>
              </a:ext>
            </a:extLst>
          </p:cNvPr>
          <p:cNvSpPr txBox="1"/>
          <p:nvPr/>
        </p:nvSpPr>
        <p:spPr>
          <a:xfrm>
            <a:off x="2698897" y="3991580"/>
            <a:ext cx="6794204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vi-VN" altLang="zh-CN" sz="27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(Tiết 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0B5403-B179-F5A5-BEC1-47A7E01AADD8}"/>
              </a:ext>
            </a:extLst>
          </p:cNvPr>
          <p:cNvSpPr txBox="1"/>
          <p:nvPr/>
        </p:nvSpPr>
        <p:spPr>
          <a:xfrm>
            <a:off x="2584598" y="224943"/>
            <a:ext cx="679420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vi-VN" altLang="zh-CN" sz="1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QUẬN DƯƠNG KINH</a:t>
            </a:r>
          </a:p>
          <a:p>
            <a:pPr algn="ctr" defTabSz="685800">
              <a:buClrTx/>
              <a:defRPr/>
            </a:pPr>
            <a:r>
              <a:rPr lang="vi-VN" altLang="zh-CN" sz="1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endParaRPr lang="en-US" altLang="zh-CN" sz="1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05C9CD-6D85-F057-2BD3-A06AA03CACD6}"/>
              </a:ext>
            </a:extLst>
          </p:cNvPr>
          <p:cNvCxnSpPr/>
          <p:nvPr/>
        </p:nvCxnSpPr>
        <p:spPr>
          <a:xfrm>
            <a:off x="5045075" y="871538"/>
            <a:ext cx="21018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millionaire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0" name="Google Shape;4580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1" name="Google Shape;4581;p11"/>
          <p:cNvSpPr txBox="1"/>
          <p:nvPr/>
        </p:nvSpPr>
        <p:spPr>
          <a:xfrm>
            <a:off x="1578171" y="125717"/>
            <a:ext cx="727707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1. </a:t>
            </a:r>
            <a:r>
              <a:rPr lang="en-US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Nói tên các đồ dùng có ở góc học tập.</a:t>
            </a:r>
            <a:endParaRPr sz="3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82" name="Google Shape;4582;p11" descr="20210409090849_wm_shs-tieng-viet-2-tap-1"/>
          <p:cNvPicPr preferRelativeResize="0"/>
          <p:nvPr/>
        </p:nvPicPr>
        <p:blipFill rotWithShape="1">
          <a:blip r:embed="rId3">
            <a:alphaModFix/>
          </a:blip>
          <a:srcRect l="22744" t="70908" r="21129" b="8217"/>
          <a:stretch/>
        </p:blipFill>
        <p:spPr>
          <a:xfrm>
            <a:off x="401842" y="1404592"/>
            <a:ext cx="10716126" cy="530438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583" name="Google Shape;4583;p11" descr="20210409090849_wm_shs-tieng-viet-2-tap-1"/>
          <p:cNvPicPr preferRelativeResize="0"/>
          <p:nvPr/>
        </p:nvPicPr>
        <p:blipFill rotWithShape="1">
          <a:blip r:embed="rId3">
            <a:alphaModFix/>
          </a:blip>
          <a:srcRect l="5086" t="65907" r="85646" b="29243"/>
          <a:stretch/>
        </p:blipFill>
        <p:spPr>
          <a:xfrm>
            <a:off x="353094" y="84472"/>
            <a:ext cx="1341775" cy="985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cxnSp>
        <p:nvCxnSpPr>
          <p:cNvPr id="4584" name="Google Shape;4584;p11"/>
          <p:cNvCxnSpPr/>
          <p:nvPr/>
        </p:nvCxnSpPr>
        <p:spPr>
          <a:xfrm>
            <a:off x="2142715" y="784242"/>
            <a:ext cx="1177639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85" name="Google Shape;4585;p11"/>
          <p:cNvCxnSpPr/>
          <p:nvPr/>
        </p:nvCxnSpPr>
        <p:spPr>
          <a:xfrm>
            <a:off x="4202044" y="790739"/>
            <a:ext cx="1267294" cy="3047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86" name="Google Shape;4586;p11"/>
          <p:cNvSpPr/>
          <p:nvPr/>
        </p:nvSpPr>
        <p:spPr>
          <a:xfrm>
            <a:off x="8855242" y="15739"/>
            <a:ext cx="3203344" cy="1388853"/>
          </a:xfrm>
          <a:prstGeom prst="cloudCallout">
            <a:avLst>
              <a:gd name="adj1" fmla="val 93793"/>
              <a:gd name="adj2" fmla="val 25868"/>
            </a:avLst>
          </a:prstGeom>
          <a:solidFill>
            <a:srgbClr val="99FF3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Times New Roman"/>
              <a:buNone/>
            </a:pPr>
            <a:r>
              <a:rPr lang="en-US" sz="30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Thảo luận nhóm</a:t>
            </a:r>
            <a:endParaRPr sz="30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587" name="Google Shape;4587;p11"/>
          <p:cNvCxnSpPr/>
          <p:nvPr/>
        </p:nvCxnSpPr>
        <p:spPr>
          <a:xfrm rot="10800000" flipH="1">
            <a:off x="6169389" y="784242"/>
            <a:ext cx="2198756" cy="6497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2" name="Google Shape;4592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93" name="Google Shape;4593;p12"/>
          <p:cNvSpPr txBox="1"/>
          <p:nvPr/>
        </p:nvSpPr>
        <p:spPr>
          <a:xfrm>
            <a:off x="2461173" y="361669"/>
            <a:ext cx="82073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1. </a:t>
            </a:r>
            <a:r>
              <a:rPr lang="en-US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Nói tên các đồ dùng có ở góc học tập.</a:t>
            </a:r>
            <a:endParaRPr sz="3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94" name="Google Shape;4594;p12" descr="20210409090849_wm_shs-tieng-viet-2-tap-1"/>
          <p:cNvPicPr preferRelativeResize="0"/>
          <p:nvPr/>
        </p:nvPicPr>
        <p:blipFill rotWithShape="1">
          <a:blip r:embed="rId3">
            <a:alphaModFix/>
          </a:blip>
          <a:srcRect l="22744" t="70908" r="21129" b="8217"/>
          <a:stretch/>
        </p:blipFill>
        <p:spPr>
          <a:xfrm>
            <a:off x="678718" y="1201868"/>
            <a:ext cx="10716126" cy="530438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595" name="Google Shape;4595;p12" descr="20210409090849_wm_shs-tieng-viet-2-tap-1"/>
          <p:cNvPicPr preferRelativeResize="0"/>
          <p:nvPr/>
        </p:nvPicPr>
        <p:blipFill rotWithShape="1">
          <a:blip r:embed="rId3">
            <a:alphaModFix/>
          </a:blip>
          <a:srcRect l="5086" t="65907" r="85646" b="29243"/>
          <a:stretch/>
        </p:blipFill>
        <p:spPr>
          <a:xfrm>
            <a:off x="353094" y="84472"/>
            <a:ext cx="1341775" cy="985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cxnSp>
        <p:nvCxnSpPr>
          <p:cNvPr id="4596" name="Google Shape;4596;p12"/>
          <p:cNvCxnSpPr/>
          <p:nvPr/>
        </p:nvCxnSpPr>
        <p:spPr>
          <a:xfrm>
            <a:off x="3042221" y="1028788"/>
            <a:ext cx="1162038" cy="4757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97" name="Google Shape;4597;p12"/>
          <p:cNvCxnSpPr/>
          <p:nvPr/>
        </p:nvCxnSpPr>
        <p:spPr>
          <a:xfrm>
            <a:off x="5106303" y="1025755"/>
            <a:ext cx="128322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98" name="Google Shape;4598;p12"/>
          <p:cNvSpPr/>
          <p:nvPr/>
        </p:nvSpPr>
        <p:spPr>
          <a:xfrm>
            <a:off x="2828515" y="3628393"/>
            <a:ext cx="309376" cy="2547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9" name="Google Shape;4599;p12"/>
          <p:cNvSpPr/>
          <p:nvPr/>
        </p:nvSpPr>
        <p:spPr>
          <a:xfrm>
            <a:off x="3592831" y="2643157"/>
            <a:ext cx="292296" cy="22894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0" name="Google Shape;4600;p12"/>
          <p:cNvSpPr/>
          <p:nvPr/>
        </p:nvSpPr>
        <p:spPr>
          <a:xfrm>
            <a:off x="4204259" y="3526810"/>
            <a:ext cx="292296" cy="228945"/>
          </a:xfrm>
          <a:prstGeom prst="star5">
            <a:avLst>
              <a:gd name="adj" fmla="val 22861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1" name="Google Shape;4601;p12"/>
          <p:cNvSpPr/>
          <p:nvPr/>
        </p:nvSpPr>
        <p:spPr>
          <a:xfrm>
            <a:off x="5613757" y="3364718"/>
            <a:ext cx="292296" cy="228945"/>
          </a:xfrm>
          <a:prstGeom prst="star5">
            <a:avLst>
              <a:gd name="adj" fmla="val 22861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2" name="Google Shape;4602;p12"/>
          <p:cNvSpPr/>
          <p:nvPr/>
        </p:nvSpPr>
        <p:spPr>
          <a:xfrm>
            <a:off x="5485222" y="2167551"/>
            <a:ext cx="239303" cy="251487"/>
          </a:xfrm>
          <a:prstGeom prst="star5">
            <a:avLst>
              <a:gd name="adj" fmla="val 22861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3" name="Google Shape;4603;p12"/>
          <p:cNvSpPr/>
          <p:nvPr/>
        </p:nvSpPr>
        <p:spPr>
          <a:xfrm>
            <a:off x="7450880" y="1544939"/>
            <a:ext cx="239303" cy="251487"/>
          </a:xfrm>
          <a:prstGeom prst="star5">
            <a:avLst>
              <a:gd name="adj" fmla="val 22861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4" name="Google Shape;4604;p12"/>
          <p:cNvSpPr/>
          <p:nvPr/>
        </p:nvSpPr>
        <p:spPr>
          <a:xfrm>
            <a:off x="7091926" y="2694705"/>
            <a:ext cx="239303" cy="251487"/>
          </a:xfrm>
          <a:prstGeom prst="star5">
            <a:avLst>
              <a:gd name="adj" fmla="val 22861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5" name="Google Shape;4605;p12"/>
          <p:cNvSpPr/>
          <p:nvPr/>
        </p:nvSpPr>
        <p:spPr>
          <a:xfrm>
            <a:off x="9546224" y="2820448"/>
            <a:ext cx="239303" cy="251487"/>
          </a:xfrm>
          <a:prstGeom prst="star5">
            <a:avLst>
              <a:gd name="adj" fmla="val 22861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6" name="Google Shape;4606;p12"/>
          <p:cNvSpPr/>
          <p:nvPr/>
        </p:nvSpPr>
        <p:spPr>
          <a:xfrm>
            <a:off x="9959175" y="3792723"/>
            <a:ext cx="239303" cy="251487"/>
          </a:xfrm>
          <a:prstGeom prst="star5">
            <a:avLst>
              <a:gd name="adj" fmla="val 22861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7" name="Google Shape;4607;p12"/>
          <p:cNvSpPr/>
          <p:nvPr/>
        </p:nvSpPr>
        <p:spPr>
          <a:xfrm>
            <a:off x="7439076" y="4936127"/>
            <a:ext cx="239303" cy="251487"/>
          </a:xfrm>
          <a:prstGeom prst="star5">
            <a:avLst>
              <a:gd name="adj" fmla="val 22861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8" name="Google Shape;4608;p12"/>
          <p:cNvSpPr/>
          <p:nvPr/>
        </p:nvSpPr>
        <p:spPr>
          <a:xfrm>
            <a:off x="4867000" y="5404645"/>
            <a:ext cx="239303" cy="251487"/>
          </a:xfrm>
          <a:prstGeom prst="star5">
            <a:avLst>
              <a:gd name="adj" fmla="val 22861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9" name="Google Shape;4609;p12"/>
          <p:cNvSpPr/>
          <p:nvPr/>
        </p:nvSpPr>
        <p:spPr>
          <a:xfrm>
            <a:off x="3595919" y="4960962"/>
            <a:ext cx="239303" cy="251487"/>
          </a:xfrm>
          <a:prstGeom prst="star5">
            <a:avLst>
              <a:gd name="adj" fmla="val 22861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0" name="Google Shape;4610;p12"/>
          <p:cNvSpPr/>
          <p:nvPr/>
        </p:nvSpPr>
        <p:spPr>
          <a:xfrm rot="-1105549">
            <a:off x="2045269" y="3782921"/>
            <a:ext cx="1203145" cy="522578"/>
          </a:xfrm>
          <a:prstGeom prst="roundRect">
            <a:avLst>
              <a:gd name="adj" fmla="val 16667"/>
            </a:avLst>
          </a:prstGeom>
          <a:solidFill>
            <a:srgbClr val="ACB8CA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đèn bàn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1" name="Google Shape;4611;p12"/>
          <p:cNvSpPr/>
          <p:nvPr/>
        </p:nvSpPr>
        <p:spPr>
          <a:xfrm rot="-779408">
            <a:off x="3317001" y="2239563"/>
            <a:ext cx="950325" cy="585540"/>
          </a:xfrm>
          <a:prstGeom prst="roundRect">
            <a:avLst>
              <a:gd name="adj" fmla="val 16667"/>
            </a:avLst>
          </a:prstGeom>
          <a:solidFill>
            <a:srgbClr val="ACB8CA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bút, thước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2" name="Google Shape;4612;p12"/>
          <p:cNvSpPr/>
          <p:nvPr/>
        </p:nvSpPr>
        <p:spPr>
          <a:xfrm rot="-295844">
            <a:off x="3710747" y="3524136"/>
            <a:ext cx="1267700" cy="409271"/>
          </a:xfrm>
          <a:prstGeom prst="roundRect">
            <a:avLst>
              <a:gd name="adj" fmla="val 16667"/>
            </a:avLst>
          </a:prstGeom>
          <a:solidFill>
            <a:srgbClr val="ACB8CA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ống bút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3" name="Google Shape;4613;p12"/>
          <p:cNvSpPr/>
          <p:nvPr/>
        </p:nvSpPr>
        <p:spPr>
          <a:xfrm rot="-295844">
            <a:off x="5665880" y="3346908"/>
            <a:ext cx="741803" cy="353784"/>
          </a:xfrm>
          <a:prstGeom prst="roundRect">
            <a:avLst>
              <a:gd name="adj" fmla="val 16667"/>
            </a:avLst>
          </a:prstGeom>
          <a:solidFill>
            <a:srgbClr val="ACB8CA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24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614" name="Google Shape;4614;p12"/>
          <p:cNvSpPr/>
          <p:nvPr/>
        </p:nvSpPr>
        <p:spPr>
          <a:xfrm>
            <a:off x="4989107" y="2167551"/>
            <a:ext cx="1279800" cy="456399"/>
          </a:xfrm>
          <a:prstGeom prst="roundRect">
            <a:avLst>
              <a:gd name="adj" fmla="val 16667"/>
            </a:avLst>
          </a:prstGeom>
          <a:solidFill>
            <a:srgbClr val="ACB8CA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bức tranh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5" name="Google Shape;4615;p12"/>
          <p:cNvSpPr/>
          <p:nvPr/>
        </p:nvSpPr>
        <p:spPr>
          <a:xfrm rot="161536">
            <a:off x="7490521" y="1508198"/>
            <a:ext cx="1050999" cy="468471"/>
          </a:xfrm>
          <a:prstGeom prst="roundRect">
            <a:avLst>
              <a:gd name="adj" fmla="val 16667"/>
            </a:avLst>
          </a:prstGeom>
          <a:solidFill>
            <a:srgbClr val="ACB8CA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 sách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6" name="Google Shape;4616;p12"/>
          <p:cNvSpPr/>
          <p:nvPr/>
        </p:nvSpPr>
        <p:spPr>
          <a:xfrm rot="161536">
            <a:off x="6958606" y="2670824"/>
            <a:ext cx="818981" cy="402557"/>
          </a:xfrm>
          <a:prstGeom prst="roundRect">
            <a:avLst>
              <a:gd name="adj" fmla="val 16667"/>
            </a:avLst>
          </a:prstGeom>
          <a:solidFill>
            <a:srgbClr val="ACB8CA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cốc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7" name="Google Shape;4617;p12"/>
          <p:cNvSpPr/>
          <p:nvPr/>
        </p:nvSpPr>
        <p:spPr>
          <a:xfrm>
            <a:off x="9078937" y="2820448"/>
            <a:ext cx="759984" cy="394285"/>
          </a:xfrm>
          <a:prstGeom prst="roundRect">
            <a:avLst>
              <a:gd name="adj" fmla="val 16667"/>
            </a:avLst>
          </a:prstGeom>
          <a:solidFill>
            <a:srgbClr val="ACB8CA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sách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8" name="Google Shape;4618;p12"/>
          <p:cNvSpPr/>
          <p:nvPr/>
        </p:nvSpPr>
        <p:spPr>
          <a:xfrm rot="-1018413">
            <a:off x="8953821" y="3670213"/>
            <a:ext cx="1209869" cy="513647"/>
          </a:xfrm>
          <a:prstGeom prst="roundRect">
            <a:avLst>
              <a:gd name="adj" fmla="val 16667"/>
            </a:avLst>
          </a:prstGeom>
          <a:solidFill>
            <a:srgbClr val="ACB8CA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 ghế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9" name="Google Shape;4619;p12"/>
          <p:cNvSpPr/>
          <p:nvPr/>
        </p:nvSpPr>
        <p:spPr>
          <a:xfrm>
            <a:off x="6564851" y="4989095"/>
            <a:ext cx="1279800" cy="450338"/>
          </a:xfrm>
          <a:prstGeom prst="roundRect">
            <a:avLst>
              <a:gd name="adj" fmla="val 16667"/>
            </a:avLst>
          </a:prstGeom>
          <a:solidFill>
            <a:srgbClr val="ACB8CA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cặp sách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0" name="Google Shape;4620;p12"/>
          <p:cNvSpPr/>
          <p:nvPr/>
        </p:nvSpPr>
        <p:spPr>
          <a:xfrm rot="-1190975">
            <a:off x="4817729" y="5341152"/>
            <a:ext cx="1279800" cy="349655"/>
          </a:xfrm>
          <a:prstGeom prst="roundRect">
            <a:avLst>
              <a:gd name="adj" fmla="val 16667"/>
            </a:avLst>
          </a:prstGeom>
          <a:solidFill>
            <a:srgbClr val="ACB8CA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hộp màu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1" name="Google Shape;4621;p12"/>
          <p:cNvSpPr/>
          <p:nvPr/>
        </p:nvSpPr>
        <p:spPr>
          <a:xfrm>
            <a:off x="3070607" y="4882887"/>
            <a:ext cx="1279800" cy="426913"/>
          </a:xfrm>
          <a:prstGeom prst="roundRect">
            <a:avLst>
              <a:gd name="adj" fmla="val 16667"/>
            </a:avLst>
          </a:prstGeom>
          <a:solidFill>
            <a:srgbClr val="ACB8CA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 bàn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2" name="Google Shape;4622;p12"/>
          <p:cNvSpPr/>
          <p:nvPr/>
        </p:nvSpPr>
        <p:spPr>
          <a:xfrm>
            <a:off x="9341754" y="-17376"/>
            <a:ext cx="2866609" cy="233363"/>
          </a:xfrm>
          <a:prstGeom prst="rect">
            <a:avLst/>
          </a:prstGeom>
          <a:solidFill>
            <a:srgbClr val="F8F2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23" name="Google Shape;4623;p12"/>
          <p:cNvCxnSpPr/>
          <p:nvPr/>
        </p:nvCxnSpPr>
        <p:spPr>
          <a:xfrm>
            <a:off x="7036769" y="1033545"/>
            <a:ext cx="2162649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0" name="Google Shape;4650;p14"/>
          <p:cNvSpPr txBox="1"/>
          <p:nvPr/>
        </p:nvSpPr>
        <p:spPr>
          <a:xfrm>
            <a:off x="685800" y="337931"/>
            <a:ext cx="111887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 kể tên những đồ dùng học tập khác mà con biết.</a:t>
            </a:r>
            <a:endParaRPr/>
          </a:p>
        </p:txBody>
      </p:sp>
      <p:pic>
        <p:nvPicPr>
          <p:cNvPr id="4651" name="Google Shape;465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7916" y="1292205"/>
            <a:ext cx="2333078" cy="257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2" name="Google Shape;465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4709" y="1313363"/>
            <a:ext cx="2236034" cy="255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3" name="Google Shape;465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4466" y="1292204"/>
            <a:ext cx="2282783" cy="257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4" name="Google Shape;465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24466" y="4120232"/>
            <a:ext cx="2183646" cy="257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5" name="Google Shape;465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38142" y="4520700"/>
            <a:ext cx="2286567" cy="1451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6" name="Google Shape;4656;p14" descr="Chuốt Bút Chì Masterart Cỡ 15 Nhiều Màu - Gọt bút chì - Gôm Tẩy |  NhaSachHoaSen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17720" y="4520700"/>
            <a:ext cx="2192083" cy="144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7" name="Google Shape;4657;p14" descr="https://vppthienlong.net/upload/store/2016-08/que-tinh-thien-long-qt-04do-gia-re-tai-tphcm-1638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5680" y="1292202"/>
            <a:ext cx="2138645" cy="257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8" name="Google Shape;4658;p14" descr="Sỉ 10 hộp phấn viết bảng không bụi Đức Thanh giảm chỉ còn 27,000 đ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77349" y="4349809"/>
            <a:ext cx="2333646" cy="233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9" name="Google Shape;4659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3917" y="4120232"/>
            <a:ext cx="1562169" cy="2561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0" name="Google Shape;4660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38142" y="1362632"/>
            <a:ext cx="1997854" cy="2331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5" name="Google Shape;4665;p15"/>
          <p:cNvSpPr txBox="1"/>
          <p:nvPr/>
        </p:nvSpPr>
        <p:spPr>
          <a:xfrm>
            <a:off x="1799004" y="257501"/>
            <a:ext cx="8676314" cy="660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r>
              <a:rPr lang="en-US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Đặt một câu nêu công dụng của một đồ dùng học tập.</a:t>
            </a:r>
            <a:endParaRPr sz="2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66" name="Google Shape;4666;p15" descr="20210409090849_wm_shs-tieng-viet-2-tap-1"/>
          <p:cNvPicPr preferRelativeResize="0"/>
          <p:nvPr/>
        </p:nvPicPr>
        <p:blipFill rotWithShape="1">
          <a:blip r:embed="rId3">
            <a:alphaModFix/>
          </a:blip>
          <a:srcRect l="5086" t="65907" r="85646" b="29243"/>
          <a:stretch/>
        </p:blipFill>
        <p:spPr>
          <a:xfrm>
            <a:off x="167312" y="188277"/>
            <a:ext cx="1341775" cy="985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graphicFrame>
        <p:nvGraphicFramePr>
          <p:cNvPr id="4667" name="Google Shape;4667;p15"/>
          <p:cNvGraphicFramePr/>
          <p:nvPr/>
        </p:nvGraphicFramePr>
        <p:xfrm>
          <a:off x="609752" y="1376415"/>
          <a:ext cx="10972775" cy="3853145"/>
        </p:xfrm>
        <a:graphic>
          <a:graphicData uri="http://schemas.openxmlformats.org/drawingml/2006/table">
            <a:tbl>
              <a:tblPr>
                <a:noFill/>
                <a:tableStyleId>{26D033A7-0F68-4D96-8C0B-3B75D74F509D}</a:tableStyleId>
              </a:tblPr>
              <a:tblGrid>
                <a:gridCol w="155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97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Số</a:t>
                      </a:r>
                      <a:r>
                        <a:rPr lang="en-US" sz="24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thứ</a:t>
                      </a:r>
                      <a:r>
                        <a:rPr lang="en-US" sz="24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tự</a:t>
                      </a:r>
                      <a:endParaRPr sz="2400" b="1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Từ</a:t>
                      </a:r>
                      <a:endParaRPr sz="24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Câu </a:t>
                      </a:r>
                      <a:endParaRPr sz="24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50" marB="609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9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668" name="Google Shape;4668;p15"/>
          <p:cNvGrpSpPr/>
          <p:nvPr/>
        </p:nvGrpSpPr>
        <p:grpSpPr>
          <a:xfrm>
            <a:off x="1483186" y="5343590"/>
            <a:ext cx="1170565" cy="1219195"/>
            <a:chOff x="4022111" y="879761"/>
            <a:chExt cx="1373687" cy="1426738"/>
          </a:xfrm>
        </p:grpSpPr>
        <p:sp>
          <p:nvSpPr>
            <p:cNvPr id="4669" name="Google Shape;4669;p1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rgbClr val="B3C6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70" name="Google Shape;4670;p1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71" name="Google Shape;4671;p1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672" name="Google Shape;4672;p15"/>
          <p:cNvGrpSpPr/>
          <p:nvPr/>
        </p:nvGrpSpPr>
        <p:grpSpPr>
          <a:xfrm rot="506022">
            <a:off x="7858094" y="5508140"/>
            <a:ext cx="1219127" cy="807699"/>
            <a:chOff x="7328322" y="3673510"/>
            <a:chExt cx="1126909" cy="745122"/>
          </a:xfrm>
        </p:grpSpPr>
        <p:sp>
          <p:nvSpPr>
            <p:cNvPr id="4673" name="Google Shape;4673;p15"/>
            <p:cNvSpPr/>
            <p:nvPr/>
          </p:nvSpPr>
          <p:spPr>
            <a:xfrm>
              <a:off x="7394461" y="3703818"/>
              <a:ext cx="1030265" cy="689385"/>
            </a:xfrm>
            <a:custGeom>
              <a:avLst/>
              <a:gdLst/>
              <a:ahLst/>
              <a:cxnLst/>
              <a:rect l="l" t="t" r="r" b="b"/>
              <a:pathLst>
                <a:path w="16044" h="10736" extrusionOk="0">
                  <a:moveTo>
                    <a:pt x="11587" y="2580"/>
                  </a:moveTo>
                  <a:cubicBezTo>
                    <a:pt x="11642" y="2580"/>
                    <a:pt x="11688" y="2622"/>
                    <a:pt x="11726" y="2734"/>
                  </a:cubicBezTo>
                  <a:cubicBezTo>
                    <a:pt x="11844" y="2972"/>
                    <a:pt x="11924" y="3130"/>
                    <a:pt x="12003" y="3328"/>
                  </a:cubicBezTo>
                  <a:cubicBezTo>
                    <a:pt x="12439" y="4715"/>
                    <a:pt x="12835" y="6062"/>
                    <a:pt x="13231" y="7448"/>
                  </a:cubicBezTo>
                  <a:cubicBezTo>
                    <a:pt x="13350" y="7844"/>
                    <a:pt x="13468" y="8240"/>
                    <a:pt x="13587" y="8636"/>
                  </a:cubicBezTo>
                  <a:cubicBezTo>
                    <a:pt x="13587" y="8676"/>
                    <a:pt x="13667" y="8716"/>
                    <a:pt x="13706" y="8755"/>
                  </a:cubicBezTo>
                  <a:cubicBezTo>
                    <a:pt x="13746" y="8795"/>
                    <a:pt x="13865" y="8914"/>
                    <a:pt x="13825" y="8914"/>
                  </a:cubicBezTo>
                  <a:cubicBezTo>
                    <a:pt x="13825" y="8953"/>
                    <a:pt x="13706" y="9112"/>
                    <a:pt x="13627" y="9112"/>
                  </a:cubicBezTo>
                  <a:cubicBezTo>
                    <a:pt x="13270" y="9151"/>
                    <a:pt x="12874" y="9191"/>
                    <a:pt x="12518" y="9191"/>
                  </a:cubicBezTo>
                  <a:lnTo>
                    <a:pt x="12201" y="9191"/>
                  </a:lnTo>
                  <a:lnTo>
                    <a:pt x="10022" y="9151"/>
                  </a:lnTo>
                  <a:lnTo>
                    <a:pt x="8240" y="9112"/>
                  </a:lnTo>
                  <a:lnTo>
                    <a:pt x="5506" y="9112"/>
                  </a:lnTo>
                  <a:cubicBezTo>
                    <a:pt x="5110" y="9072"/>
                    <a:pt x="4714" y="9072"/>
                    <a:pt x="4318" y="9032"/>
                  </a:cubicBezTo>
                  <a:cubicBezTo>
                    <a:pt x="4041" y="9032"/>
                    <a:pt x="3922" y="8795"/>
                    <a:pt x="4120" y="8478"/>
                  </a:cubicBezTo>
                  <a:cubicBezTo>
                    <a:pt x="4278" y="8359"/>
                    <a:pt x="4476" y="8161"/>
                    <a:pt x="4714" y="8003"/>
                  </a:cubicBezTo>
                  <a:cubicBezTo>
                    <a:pt x="6378" y="6695"/>
                    <a:pt x="8042" y="5428"/>
                    <a:pt x="9745" y="4121"/>
                  </a:cubicBezTo>
                  <a:cubicBezTo>
                    <a:pt x="10299" y="3645"/>
                    <a:pt x="10814" y="3170"/>
                    <a:pt x="11369" y="2694"/>
                  </a:cubicBezTo>
                  <a:cubicBezTo>
                    <a:pt x="11453" y="2632"/>
                    <a:pt x="11525" y="2580"/>
                    <a:pt x="11587" y="2580"/>
                  </a:cubicBezTo>
                  <a:close/>
                  <a:moveTo>
                    <a:pt x="12439" y="1"/>
                  </a:moveTo>
                  <a:cubicBezTo>
                    <a:pt x="12003" y="437"/>
                    <a:pt x="11527" y="952"/>
                    <a:pt x="11052" y="1348"/>
                  </a:cubicBezTo>
                  <a:cubicBezTo>
                    <a:pt x="9626" y="2576"/>
                    <a:pt x="8160" y="3724"/>
                    <a:pt x="6734" y="4913"/>
                  </a:cubicBezTo>
                  <a:cubicBezTo>
                    <a:pt x="4595" y="6695"/>
                    <a:pt x="2535" y="8478"/>
                    <a:pt x="436" y="10260"/>
                  </a:cubicBezTo>
                  <a:lnTo>
                    <a:pt x="0" y="10617"/>
                  </a:lnTo>
                  <a:lnTo>
                    <a:pt x="2417" y="10577"/>
                  </a:lnTo>
                  <a:cubicBezTo>
                    <a:pt x="2417" y="10340"/>
                    <a:pt x="2456" y="10142"/>
                    <a:pt x="2496" y="9944"/>
                  </a:cubicBezTo>
                  <a:cubicBezTo>
                    <a:pt x="2496" y="9864"/>
                    <a:pt x="2615" y="9785"/>
                    <a:pt x="2694" y="9666"/>
                  </a:cubicBezTo>
                  <a:cubicBezTo>
                    <a:pt x="2773" y="9785"/>
                    <a:pt x="2852" y="9864"/>
                    <a:pt x="2892" y="9983"/>
                  </a:cubicBezTo>
                  <a:cubicBezTo>
                    <a:pt x="2932" y="10181"/>
                    <a:pt x="2932" y="10379"/>
                    <a:pt x="2932" y="10577"/>
                  </a:cubicBezTo>
                  <a:lnTo>
                    <a:pt x="4358" y="10538"/>
                  </a:lnTo>
                  <a:cubicBezTo>
                    <a:pt x="4358" y="10379"/>
                    <a:pt x="4358" y="10221"/>
                    <a:pt x="4358" y="10102"/>
                  </a:cubicBezTo>
                  <a:cubicBezTo>
                    <a:pt x="4397" y="9983"/>
                    <a:pt x="4437" y="9904"/>
                    <a:pt x="4516" y="9785"/>
                  </a:cubicBezTo>
                  <a:cubicBezTo>
                    <a:pt x="4595" y="9864"/>
                    <a:pt x="4714" y="9944"/>
                    <a:pt x="4754" y="10062"/>
                  </a:cubicBezTo>
                  <a:cubicBezTo>
                    <a:pt x="4793" y="10221"/>
                    <a:pt x="4833" y="10379"/>
                    <a:pt x="4833" y="10538"/>
                  </a:cubicBezTo>
                  <a:lnTo>
                    <a:pt x="6219" y="10538"/>
                  </a:lnTo>
                  <a:cubicBezTo>
                    <a:pt x="6180" y="10340"/>
                    <a:pt x="6180" y="10142"/>
                    <a:pt x="6219" y="9944"/>
                  </a:cubicBezTo>
                  <a:cubicBezTo>
                    <a:pt x="6219" y="9864"/>
                    <a:pt x="6299" y="9785"/>
                    <a:pt x="6378" y="9706"/>
                  </a:cubicBezTo>
                  <a:cubicBezTo>
                    <a:pt x="6457" y="9785"/>
                    <a:pt x="6576" y="9825"/>
                    <a:pt x="6616" y="9944"/>
                  </a:cubicBezTo>
                  <a:cubicBezTo>
                    <a:pt x="6655" y="10142"/>
                    <a:pt x="6695" y="10340"/>
                    <a:pt x="6734" y="10538"/>
                  </a:cubicBezTo>
                  <a:lnTo>
                    <a:pt x="8042" y="10538"/>
                  </a:lnTo>
                  <a:cubicBezTo>
                    <a:pt x="8002" y="10379"/>
                    <a:pt x="8002" y="10181"/>
                    <a:pt x="8042" y="10023"/>
                  </a:cubicBezTo>
                  <a:cubicBezTo>
                    <a:pt x="8081" y="9904"/>
                    <a:pt x="8121" y="9785"/>
                    <a:pt x="8200" y="9666"/>
                  </a:cubicBezTo>
                  <a:cubicBezTo>
                    <a:pt x="8279" y="9785"/>
                    <a:pt x="8438" y="9864"/>
                    <a:pt x="8477" y="9983"/>
                  </a:cubicBezTo>
                  <a:cubicBezTo>
                    <a:pt x="8517" y="10181"/>
                    <a:pt x="8517" y="10379"/>
                    <a:pt x="8517" y="10577"/>
                  </a:cubicBezTo>
                  <a:lnTo>
                    <a:pt x="9943" y="10577"/>
                  </a:lnTo>
                  <a:cubicBezTo>
                    <a:pt x="9903" y="10340"/>
                    <a:pt x="9903" y="10142"/>
                    <a:pt x="9903" y="9944"/>
                  </a:cubicBezTo>
                  <a:cubicBezTo>
                    <a:pt x="9903" y="9864"/>
                    <a:pt x="9943" y="9706"/>
                    <a:pt x="9983" y="9706"/>
                  </a:cubicBezTo>
                  <a:lnTo>
                    <a:pt x="10062" y="9706"/>
                  </a:lnTo>
                  <a:cubicBezTo>
                    <a:pt x="10141" y="9706"/>
                    <a:pt x="10181" y="9706"/>
                    <a:pt x="10260" y="9746"/>
                  </a:cubicBezTo>
                  <a:cubicBezTo>
                    <a:pt x="10339" y="9864"/>
                    <a:pt x="10379" y="9983"/>
                    <a:pt x="10418" y="10102"/>
                  </a:cubicBezTo>
                  <a:cubicBezTo>
                    <a:pt x="10458" y="10260"/>
                    <a:pt x="10458" y="10379"/>
                    <a:pt x="10458" y="10538"/>
                  </a:cubicBezTo>
                  <a:lnTo>
                    <a:pt x="12082" y="10617"/>
                  </a:lnTo>
                  <a:cubicBezTo>
                    <a:pt x="12042" y="10459"/>
                    <a:pt x="12042" y="10260"/>
                    <a:pt x="12042" y="10062"/>
                  </a:cubicBezTo>
                  <a:cubicBezTo>
                    <a:pt x="12082" y="9944"/>
                    <a:pt x="12122" y="9825"/>
                    <a:pt x="12201" y="9746"/>
                  </a:cubicBezTo>
                  <a:cubicBezTo>
                    <a:pt x="12320" y="9825"/>
                    <a:pt x="12399" y="9944"/>
                    <a:pt x="12439" y="10062"/>
                  </a:cubicBezTo>
                  <a:cubicBezTo>
                    <a:pt x="12518" y="10260"/>
                    <a:pt x="12557" y="10459"/>
                    <a:pt x="12557" y="10657"/>
                  </a:cubicBezTo>
                  <a:lnTo>
                    <a:pt x="14221" y="10696"/>
                  </a:lnTo>
                  <a:cubicBezTo>
                    <a:pt x="14181" y="10538"/>
                    <a:pt x="14181" y="10379"/>
                    <a:pt x="14181" y="10221"/>
                  </a:cubicBezTo>
                  <a:cubicBezTo>
                    <a:pt x="14221" y="10102"/>
                    <a:pt x="14300" y="9983"/>
                    <a:pt x="14380" y="9904"/>
                  </a:cubicBezTo>
                  <a:cubicBezTo>
                    <a:pt x="14459" y="9983"/>
                    <a:pt x="14578" y="10062"/>
                    <a:pt x="14617" y="10181"/>
                  </a:cubicBezTo>
                  <a:cubicBezTo>
                    <a:pt x="14657" y="10340"/>
                    <a:pt x="14736" y="10538"/>
                    <a:pt x="14776" y="10736"/>
                  </a:cubicBezTo>
                  <a:lnTo>
                    <a:pt x="16043" y="10736"/>
                  </a:lnTo>
                  <a:cubicBezTo>
                    <a:pt x="14815" y="7171"/>
                    <a:pt x="13627" y="3566"/>
                    <a:pt x="12439" y="1"/>
                  </a:cubicBezTo>
                  <a:close/>
                </a:path>
              </a:pathLst>
            </a:custGeom>
            <a:solidFill>
              <a:srgbClr val="B7D5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74" name="Google Shape;4674;p15"/>
            <p:cNvSpPr/>
            <p:nvPr/>
          </p:nvSpPr>
          <p:spPr>
            <a:xfrm>
              <a:off x="7328322" y="3673510"/>
              <a:ext cx="1126909" cy="745122"/>
            </a:xfrm>
            <a:custGeom>
              <a:avLst/>
              <a:gdLst/>
              <a:ahLst/>
              <a:cxnLst/>
              <a:rect l="l" t="t" r="r" b="b"/>
              <a:pathLst>
                <a:path w="17549" h="11604" extrusionOk="0">
                  <a:moveTo>
                    <a:pt x="13469" y="473"/>
                  </a:moveTo>
                  <a:cubicBezTo>
                    <a:pt x="14657" y="4038"/>
                    <a:pt x="15845" y="7643"/>
                    <a:pt x="17034" y="11208"/>
                  </a:cubicBezTo>
                  <a:lnTo>
                    <a:pt x="15766" y="11208"/>
                  </a:lnTo>
                  <a:cubicBezTo>
                    <a:pt x="15726" y="11010"/>
                    <a:pt x="15687" y="10812"/>
                    <a:pt x="15608" y="10614"/>
                  </a:cubicBezTo>
                  <a:cubicBezTo>
                    <a:pt x="15568" y="10534"/>
                    <a:pt x="15449" y="10455"/>
                    <a:pt x="15370" y="10376"/>
                  </a:cubicBezTo>
                  <a:cubicBezTo>
                    <a:pt x="15291" y="10455"/>
                    <a:pt x="15251" y="10534"/>
                    <a:pt x="15211" y="10653"/>
                  </a:cubicBezTo>
                  <a:cubicBezTo>
                    <a:pt x="15172" y="10812"/>
                    <a:pt x="15211" y="11010"/>
                    <a:pt x="15211" y="11168"/>
                  </a:cubicBezTo>
                  <a:lnTo>
                    <a:pt x="13587" y="11089"/>
                  </a:lnTo>
                  <a:cubicBezTo>
                    <a:pt x="13548" y="10891"/>
                    <a:pt x="13508" y="10693"/>
                    <a:pt x="13469" y="10495"/>
                  </a:cubicBezTo>
                  <a:cubicBezTo>
                    <a:pt x="13389" y="10376"/>
                    <a:pt x="13310" y="10257"/>
                    <a:pt x="13231" y="10178"/>
                  </a:cubicBezTo>
                  <a:cubicBezTo>
                    <a:pt x="13152" y="10297"/>
                    <a:pt x="13072" y="10416"/>
                    <a:pt x="13033" y="10534"/>
                  </a:cubicBezTo>
                  <a:cubicBezTo>
                    <a:pt x="13033" y="10693"/>
                    <a:pt x="13072" y="10891"/>
                    <a:pt x="13072" y="11089"/>
                  </a:cubicBezTo>
                  <a:lnTo>
                    <a:pt x="11488" y="11010"/>
                  </a:lnTo>
                  <a:cubicBezTo>
                    <a:pt x="11488" y="10851"/>
                    <a:pt x="11448" y="10693"/>
                    <a:pt x="11448" y="10534"/>
                  </a:cubicBezTo>
                  <a:cubicBezTo>
                    <a:pt x="11409" y="10416"/>
                    <a:pt x="11369" y="10297"/>
                    <a:pt x="11290" y="10218"/>
                  </a:cubicBezTo>
                  <a:cubicBezTo>
                    <a:pt x="11211" y="10178"/>
                    <a:pt x="11131" y="10138"/>
                    <a:pt x="11052" y="10138"/>
                  </a:cubicBezTo>
                  <a:lnTo>
                    <a:pt x="11013" y="10138"/>
                  </a:lnTo>
                  <a:cubicBezTo>
                    <a:pt x="10933" y="10138"/>
                    <a:pt x="10894" y="10297"/>
                    <a:pt x="10933" y="10376"/>
                  </a:cubicBezTo>
                  <a:cubicBezTo>
                    <a:pt x="10933" y="10574"/>
                    <a:pt x="10973" y="10772"/>
                    <a:pt x="10973" y="11010"/>
                  </a:cubicBezTo>
                  <a:lnTo>
                    <a:pt x="9587" y="11010"/>
                  </a:lnTo>
                  <a:cubicBezTo>
                    <a:pt x="9587" y="10812"/>
                    <a:pt x="9547" y="10614"/>
                    <a:pt x="9507" y="10416"/>
                  </a:cubicBezTo>
                  <a:cubicBezTo>
                    <a:pt x="9468" y="10297"/>
                    <a:pt x="9349" y="10178"/>
                    <a:pt x="9230" y="10059"/>
                  </a:cubicBezTo>
                  <a:cubicBezTo>
                    <a:pt x="9190" y="10178"/>
                    <a:pt x="9111" y="10297"/>
                    <a:pt x="9072" y="10416"/>
                  </a:cubicBezTo>
                  <a:cubicBezTo>
                    <a:pt x="9072" y="10614"/>
                    <a:pt x="9072" y="10772"/>
                    <a:pt x="9072" y="10970"/>
                  </a:cubicBezTo>
                  <a:lnTo>
                    <a:pt x="7764" y="10970"/>
                  </a:lnTo>
                  <a:cubicBezTo>
                    <a:pt x="7725" y="10772"/>
                    <a:pt x="7685" y="10534"/>
                    <a:pt x="7646" y="10336"/>
                  </a:cubicBezTo>
                  <a:cubicBezTo>
                    <a:pt x="7606" y="10257"/>
                    <a:pt x="7487" y="10178"/>
                    <a:pt x="7408" y="10138"/>
                  </a:cubicBezTo>
                  <a:cubicBezTo>
                    <a:pt x="7368" y="10218"/>
                    <a:pt x="7249" y="10297"/>
                    <a:pt x="7249" y="10376"/>
                  </a:cubicBezTo>
                  <a:cubicBezTo>
                    <a:pt x="7249" y="10574"/>
                    <a:pt x="7249" y="10772"/>
                    <a:pt x="7249" y="10970"/>
                  </a:cubicBezTo>
                  <a:lnTo>
                    <a:pt x="5903" y="10970"/>
                  </a:lnTo>
                  <a:cubicBezTo>
                    <a:pt x="5863" y="10812"/>
                    <a:pt x="5863" y="10614"/>
                    <a:pt x="5823" y="10455"/>
                  </a:cubicBezTo>
                  <a:cubicBezTo>
                    <a:pt x="5784" y="10376"/>
                    <a:pt x="5625" y="10297"/>
                    <a:pt x="5546" y="10218"/>
                  </a:cubicBezTo>
                  <a:cubicBezTo>
                    <a:pt x="5506" y="10336"/>
                    <a:pt x="5427" y="10455"/>
                    <a:pt x="5427" y="10574"/>
                  </a:cubicBezTo>
                  <a:cubicBezTo>
                    <a:pt x="5388" y="10732"/>
                    <a:pt x="5388" y="10891"/>
                    <a:pt x="5427" y="11049"/>
                  </a:cubicBezTo>
                  <a:lnTo>
                    <a:pt x="3962" y="11049"/>
                  </a:lnTo>
                  <a:cubicBezTo>
                    <a:pt x="3962" y="10851"/>
                    <a:pt x="3962" y="10653"/>
                    <a:pt x="3922" y="10455"/>
                  </a:cubicBezTo>
                  <a:cubicBezTo>
                    <a:pt x="3922" y="10336"/>
                    <a:pt x="3803" y="10257"/>
                    <a:pt x="3724" y="10178"/>
                  </a:cubicBezTo>
                  <a:cubicBezTo>
                    <a:pt x="3645" y="10257"/>
                    <a:pt x="3565" y="10336"/>
                    <a:pt x="3526" y="10455"/>
                  </a:cubicBezTo>
                  <a:cubicBezTo>
                    <a:pt x="3486" y="10653"/>
                    <a:pt x="3486" y="10851"/>
                    <a:pt x="3486" y="11049"/>
                  </a:cubicBezTo>
                  <a:lnTo>
                    <a:pt x="1030" y="11089"/>
                  </a:lnTo>
                  <a:lnTo>
                    <a:pt x="1426" y="10732"/>
                  </a:lnTo>
                  <a:cubicBezTo>
                    <a:pt x="3526" y="8950"/>
                    <a:pt x="5625" y="7167"/>
                    <a:pt x="7725" y="5385"/>
                  </a:cubicBezTo>
                  <a:cubicBezTo>
                    <a:pt x="9151" y="4196"/>
                    <a:pt x="10616" y="3048"/>
                    <a:pt x="12043" y="1820"/>
                  </a:cubicBezTo>
                  <a:cubicBezTo>
                    <a:pt x="12557" y="1424"/>
                    <a:pt x="12993" y="909"/>
                    <a:pt x="13469" y="473"/>
                  </a:cubicBezTo>
                  <a:close/>
                  <a:moveTo>
                    <a:pt x="13605" y="0"/>
                  </a:moveTo>
                  <a:cubicBezTo>
                    <a:pt x="13505" y="0"/>
                    <a:pt x="13428" y="78"/>
                    <a:pt x="13350" y="156"/>
                  </a:cubicBezTo>
                  <a:cubicBezTo>
                    <a:pt x="12439" y="948"/>
                    <a:pt x="11528" y="1820"/>
                    <a:pt x="10577" y="2572"/>
                  </a:cubicBezTo>
                  <a:cubicBezTo>
                    <a:pt x="7210" y="5345"/>
                    <a:pt x="3764" y="8118"/>
                    <a:pt x="515" y="11049"/>
                  </a:cubicBezTo>
                  <a:cubicBezTo>
                    <a:pt x="436" y="11089"/>
                    <a:pt x="397" y="11089"/>
                    <a:pt x="317" y="11129"/>
                  </a:cubicBezTo>
                  <a:cubicBezTo>
                    <a:pt x="198" y="11168"/>
                    <a:pt x="0" y="11168"/>
                    <a:pt x="40" y="11366"/>
                  </a:cubicBezTo>
                  <a:cubicBezTo>
                    <a:pt x="119" y="11485"/>
                    <a:pt x="238" y="11564"/>
                    <a:pt x="397" y="11564"/>
                  </a:cubicBezTo>
                  <a:cubicBezTo>
                    <a:pt x="2179" y="11564"/>
                    <a:pt x="3962" y="11525"/>
                    <a:pt x="5705" y="11525"/>
                  </a:cubicBezTo>
                  <a:cubicBezTo>
                    <a:pt x="8240" y="11525"/>
                    <a:pt x="10775" y="11564"/>
                    <a:pt x="13310" y="11564"/>
                  </a:cubicBezTo>
                  <a:lnTo>
                    <a:pt x="17192" y="11604"/>
                  </a:lnTo>
                  <a:cubicBezTo>
                    <a:pt x="17509" y="11604"/>
                    <a:pt x="17549" y="11525"/>
                    <a:pt x="17509" y="11247"/>
                  </a:cubicBezTo>
                  <a:cubicBezTo>
                    <a:pt x="17469" y="11010"/>
                    <a:pt x="17390" y="10772"/>
                    <a:pt x="17351" y="10534"/>
                  </a:cubicBezTo>
                  <a:cubicBezTo>
                    <a:pt x="17152" y="9940"/>
                    <a:pt x="16954" y="9386"/>
                    <a:pt x="16717" y="8791"/>
                  </a:cubicBezTo>
                  <a:cubicBezTo>
                    <a:pt x="16162" y="7207"/>
                    <a:pt x="15608" y="5622"/>
                    <a:pt x="15093" y="3998"/>
                  </a:cubicBezTo>
                  <a:cubicBezTo>
                    <a:pt x="14657" y="2770"/>
                    <a:pt x="14300" y="1542"/>
                    <a:pt x="13944" y="275"/>
                  </a:cubicBezTo>
                  <a:cubicBezTo>
                    <a:pt x="13904" y="196"/>
                    <a:pt x="13865" y="116"/>
                    <a:pt x="13785" y="77"/>
                  </a:cubicBezTo>
                  <a:cubicBezTo>
                    <a:pt x="13717" y="22"/>
                    <a:pt x="13658" y="0"/>
                    <a:pt x="13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75" name="Google Shape;4675;p15"/>
            <p:cNvSpPr/>
            <p:nvPr/>
          </p:nvSpPr>
          <p:spPr>
            <a:xfrm>
              <a:off x="7646239" y="3868202"/>
              <a:ext cx="641123" cy="425793"/>
            </a:xfrm>
            <a:custGeom>
              <a:avLst/>
              <a:gdLst/>
              <a:ahLst/>
              <a:cxnLst/>
              <a:rect l="l" t="t" r="r" b="b"/>
              <a:pathLst>
                <a:path w="9984" h="6631" extrusionOk="0">
                  <a:moveTo>
                    <a:pt x="7646" y="610"/>
                  </a:moveTo>
                  <a:cubicBezTo>
                    <a:pt x="8201" y="2432"/>
                    <a:pt x="8716" y="4294"/>
                    <a:pt x="9270" y="6195"/>
                  </a:cubicBezTo>
                  <a:lnTo>
                    <a:pt x="714" y="6037"/>
                  </a:lnTo>
                  <a:lnTo>
                    <a:pt x="7646" y="610"/>
                  </a:lnTo>
                  <a:close/>
                  <a:moveTo>
                    <a:pt x="7646" y="0"/>
                  </a:moveTo>
                  <a:cubicBezTo>
                    <a:pt x="7589" y="0"/>
                    <a:pt x="7523" y="39"/>
                    <a:pt x="7448" y="95"/>
                  </a:cubicBezTo>
                  <a:cubicBezTo>
                    <a:pt x="6893" y="610"/>
                    <a:pt x="6378" y="1085"/>
                    <a:pt x="5824" y="1521"/>
                  </a:cubicBezTo>
                  <a:cubicBezTo>
                    <a:pt x="4160" y="2828"/>
                    <a:pt x="2457" y="4135"/>
                    <a:pt x="793" y="5443"/>
                  </a:cubicBezTo>
                  <a:cubicBezTo>
                    <a:pt x="555" y="5601"/>
                    <a:pt x="357" y="5799"/>
                    <a:pt x="199" y="5918"/>
                  </a:cubicBezTo>
                  <a:cubicBezTo>
                    <a:pt x="1" y="6235"/>
                    <a:pt x="120" y="6433"/>
                    <a:pt x="397" y="6472"/>
                  </a:cubicBezTo>
                  <a:cubicBezTo>
                    <a:pt x="793" y="6512"/>
                    <a:pt x="1189" y="6512"/>
                    <a:pt x="1585" y="6512"/>
                  </a:cubicBezTo>
                  <a:lnTo>
                    <a:pt x="2457" y="6512"/>
                  </a:lnTo>
                  <a:lnTo>
                    <a:pt x="4319" y="6552"/>
                  </a:lnTo>
                  <a:lnTo>
                    <a:pt x="6101" y="6591"/>
                  </a:lnTo>
                  <a:lnTo>
                    <a:pt x="8280" y="6631"/>
                  </a:lnTo>
                  <a:lnTo>
                    <a:pt x="8597" y="6631"/>
                  </a:lnTo>
                  <a:cubicBezTo>
                    <a:pt x="8953" y="6631"/>
                    <a:pt x="9349" y="6591"/>
                    <a:pt x="9706" y="6552"/>
                  </a:cubicBezTo>
                  <a:cubicBezTo>
                    <a:pt x="9785" y="6552"/>
                    <a:pt x="9864" y="6433"/>
                    <a:pt x="9904" y="6354"/>
                  </a:cubicBezTo>
                  <a:cubicBezTo>
                    <a:pt x="9983" y="6274"/>
                    <a:pt x="9825" y="6235"/>
                    <a:pt x="9785" y="6195"/>
                  </a:cubicBezTo>
                  <a:cubicBezTo>
                    <a:pt x="9746" y="6116"/>
                    <a:pt x="9706" y="6116"/>
                    <a:pt x="9666" y="6076"/>
                  </a:cubicBezTo>
                  <a:cubicBezTo>
                    <a:pt x="9547" y="5680"/>
                    <a:pt x="9429" y="5284"/>
                    <a:pt x="9310" y="4888"/>
                  </a:cubicBezTo>
                  <a:cubicBezTo>
                    <a:pt x="8914" y="3502"/>
                    <a:pt x="8518" y="2115"/>
                    <a:pt x="8082" y="768"/>
                  </a:cubicBezTo>
                  <a:cubicBezTo>
                    <a:pt x="8003" y="531"/>
                    <a:pt x="7884" y="372"/>
                    <a:pt x="7805" y="174"/>
                  </a:cubicBezTo>
                  <a:cubicBezTo>
                    <a:pt x="7763" y="49"/>
                    <a:pt x="7710" y="0"/>
                    <a:pt x="7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676" name="Google Shape;4676;p15"/>
          <p:cNvGrpSpPr/>
          <p:nvPr/>
        </p:nvGrpSpPr>
        <p:grpSpPr>
          <a:xfrm>
            <a:off x="3418796" y="5383529"/>
            <a:ext cx="991304" cy="1190621"/>
            <a:chOff x="6192911" y="156630"/>
            <a:chExt cx="2526260" cy="3034202"/>
          </a:xfrm>
        </p:grpSpPr>
        <p:sp>
          <p:nvSpPr>
            <p:cNvPr id="4677" name="Google Shape;4677;p15"/>
            <p:cNvSpPr/>
            <p:nvPr/>
          </p:nvSpPr>
          <p:spPr>
            <a:xfrm>
              <a:off x="6528644" y="236317"/>
              <a:ext cx="2099470" cy="2827955"/>
            </a:xfrm>
            <a:custGeom>
              <a:avLst/>
              <a:gdLst/>
              <a:ahLst/>
              <a:cxnLst/>
              <a:rect l="l" t="t" r="r" b="b"/>
              <a:pathLst>
                <a:path w="16440" h="22144" extrusionOk="0">
                  <a:moveTo>
                    <a:pt x="9801" y="3065"/>
                  </a:moveTo>
                  <a:cubicBezTo>
                    <a:pt x="9972" y="3065"/>
                    <a:pt x="10150" y="3172"/>
                    <a:pt x="10181" y="3328"/>
                  </a:cubicBezTo>
                  <a:cubicBezTo>
                    <a:pt x="10696" y="4596"/>
                    <a:pt x="11211" y="5863"/>
                    <a:pt x="11687" y="7131"/>
                  </a:cubicBezTo>
                  <a:cubicBezTo>
                    <a:pt x="11726" y="7329"/>
                    <a:pt x="11766" y="7527"/>
                    <a:pt x="11726" y="7765"/>
                  </a:cubicBezTo>
                  <a:cubicBezTo>
                    <a:pt x="11726" y="7844"/>
                    <a:pt x="11607" y="7923"/>
                    <a:pt x="11528" y="7963"/>
                  </a:cubicBezTo>
                  <a:cubicBezTo>
                    <a:pt x="10617" y="8398"/>
                    <a:pt x="9746" y="8794"/>
                    <a:pt x="8834" y="9191"/>
                  </a:cubicBezTo>
                  <a:cubicBezTo>
                    <a:pt x="8597" y="9309"/>
                    <a:pt x="8359" y="9389"/>
                    <a:pt x="8082" y="9508"/>
                  </a:cubicBezTo>
                  <a:cubicBezTo>
                    <a:pt x="6854" y="9943"/>
                    <a:pt x="5626" y="10419"/>
                    <a:pt x="4398" y="10854"/>
                  </a:cubicBezTo>
                  <a:cubicBezTo>
                    <a:pt x="4081" y="10934"/>
                    <a:pt x="3724" y="10973"/>
                    <a:pt x="3368" y="10973"/>
                  </a:cubicBezTo>
                  <a:cubicBezTo>
                    <a:pt x="3289" y="10973"/>
                    <a:pt x="3170" y="10775"/>
                    <a:pt x="3130" y="10656"/>
                  </a:cubicBezTo>
                  <a:cubicBezTo>
                    <a:pt x="2972" y="10102"/>
                    <a:pt x="2893" y="9547"/>
                    <a:pt x="2734" y="9032"/>
                  </a:cubicBezTo>
                  <a:cubicBezTo>
                    <a:pt x="2496" y="8240"/>
                    <a:pt x="2219" y="7527"/>
                    <a:pt x="1942" y="6735"/>
                  </a:cubicBezTo>
                  <a:cubicBezTo>
                    <a:pt x="1863" y="6497"/>
                    <a:pt x="1863" y="6378"/>
                    <a:pt x="2140" y="6259"/>
                  </a:cubicBezTo>
                  <a:cubicBezTo>
                    <a:pt x="4358" y="5150"/>
                    <a:pt x="6656" y="4318"/>
                    <a:pt x="8953" y="3368"/>
                  </a:cubicBezTo>
                  <a:cubicBezTo>
                    <a:pt x="9151" y="3249"/>
                    <a:pt x="9429" y="3170"/>
                    <a:pt x="9666" y="3090"/>
                  </a:cubicBezTo>
                  <a:cubicBezTo>
                    <a:pt x="9709" y="3073"/>
                    <a:pt x="9755" y="3065"/>
                    <a:pt x="9801" y="3065"/>
                  </a:cubicBezTo>
                  <a:close/>
                  <a:moveTo>
                    <a:pt x="14175" y="14242"/>
                  </a:moveTo>
                  <a:cubicBezTo>
                    <a:pt x="14283" y="14302"/>
                    <a:pt x="14384" y="14312"/>
                    <a:pt x="14420" y="14419"/>
                  </a:cubicBezTo>
                  <a:cubicBezTo>
                    <a:pt x="14578" y="14657"/>
                    <a:pt x="14697" y="14895"/>
                    <a:pt x="14816" y="15172"/>
                  </a:cubicBezTo>
                  <a:cubicBezTo>
                    <a:pt x="14935" y="15489"/>
                    <a:pt x="15014" y="15766"/>
                    <a:pt x="15133" y="16083"/>
                  </a:cubicBezTo>
                  <a:cubicBezTo>
                    <a:pt x="15172" y="16202"/>
                    <a:pt x="15212" y="16321"/>
                    <a:pt x="15212" y="16440"/>
                  </a:cubicBezTo>
                  <a:cubicBezTo>
                    <a:pt x="15212" y="16519"/>
                    <a:pt x="15172" y="16598"/>
                    <a:pt x="15133" y="16638"/>
                  </a:cubicBezTo>
                  <a:cubicBezTo>
                    <a:pt x="15054" y="16638"/>
                    <a:pt x="14974" y="16598"/>
                    <a:pt x="14935" y="16559"/>
                  </a:cubicBezTo>
                  <a:cubicBezTo>
                    <a:pt x="14816" y="16400"/>
                    <a:pt x="14697" y="16202"/>
                    <a:pt x="14618" y="16044"/>
                  </a:cubicBezTo>
                  <a:cubicBezTo>
                    <a:pt x="14459" y="15529"/>
                    <a:pt x="14261" y="15053"/>
                    <a:pt x="14103" y="14538"/>
                  </a:cubicBezTo>
                  <a:cubicBezTo>
                    <a:pt x="14103" y="14464"/>
                    <a:pt x="14138" y="14354"/>
                    <a:pt x="14175" y="14242"/>
                  </a:cubicBezTo>
                  <a:close/>
                  <a:moveTo>
                    <a:pt x="4437" y="14657"/>
                  </a:moveTo>
                  <a:cubicBezTo>
                    <a:pt x="4517" y="14697"/>
                    <a:pt x="4596" y="14697"/>
                    <a:pt x="4636" y="14776"/>
                  </a:cubicBezTo>
                  <a:cubicBezTo>
                    <a:pt x="4794" y="15014"/>
                    <a:pt x="4952" y="15291"/>
                    <a:pt x="5032" y="15449"/>
                  </a:cubicBezTo>
                  <a:cubicBezTo>
                    <a:pt x="5150" y="15647"/>
                    <a:pt x="5190" y="15964"/>
                    <a:pt x="5269" y="16123"/>
                  </a:cubicBezTo>
                  <a:cubicBezTo>
                    <a:pt x="5309" y="16242"/>
                    <a:pt x="5349" y="16360"/>
                    <a:pt x="5349" y="16519"/>
                  </a:cubicBezTo>
                  <a:cubicBezTo>
                    <a:pt x="5388" y="16598"/>
                    <a:pt x="5309" y="16717"/>
                    <a:pt x="5309" y="16836"/>
                  </a:cubicBezTo>
                  <a:cubicBezTo>
                    <a:pt x="5190" y="16757"/>
                    <a:pt x="5032" y="16717"/>
                    <a:pt x="4992" y="16598"/>
                  </a:cubicBezTo>
                  <a:cubicBezTo>
                    <a:pt x="4794" y="16044"/>
                    <a:pt x="4596" y="15449"/>
                    <a:pt x="4398" y="14855"/>
                  </a:cubicBezTo>
                  <a:cubicBezTo>
                    <a:pt x="4398" y="14816"/>
                    <a:pt x="4398" y="14736"/>
                    <a:pt x="4437" y="14657"/>
                  </a:cubicBezTo>
                  <a:close/>
                  <a:moveTo>
                    <a:pt x="5894" y="15710"/>
                  </a:moveTo>
                  <a:cubicBezTo>
                    <a:pt x="5950" y="15710"/>
                    <a:pt x="6006" y="15738"/>
                    <a:pt x="6062" y="15766"/>
                  </a:cubicBezTo>
                  <a:cubicBezTo>
                    <a:pt x="6141" y="15885"/>
                    <a:pt x="6220" y="16044"/>
                    <a:pt x="6299" y="16202"/>
                  </a:cubicBezTo>
                  <a:cubicBezTo>
                    <a:pt x="6378" y="16440"/>
                    <a:pt x="6458" y="16677"/>
                    <a:pt x="6497" y="16915"/>
                  </a:cubicBezTo>
                  <a:cubicBezTo>
                    <a:pt x="6497" y="16994"/>
                    <a:pt x="6418" y="17113"/>
                    <a:pt x="6378" y="17232"/>
                  </a:cubicBezTo>
                  <a:lnTo>
                    <a:pt x="6220" y="17153"/>
                  </a:lnTo>
                  <a:cubicBezTo>
                    <a:pt x="6180" y="17113"/>
                    <a:pt x="6141" y="17073"/>
                    <a:pt x="6141" y="17034"/>
                  </a:cubicBezTo>
                  <a:cubicBezTo>
                    <a:pt x="5982" y="16677"/>
                    <a:pt x="5864" y="16360"/>
                    <a:pt x="5784" y="16004"/>
                  </a:cubicBezTo>
                  <a:cubicBezTo>
                    <a:pt x="5784" y="15964"/>
                    <a:pt x="5784" y="15925"/>
                    <a:pt x="5784" y="15925"/>
                  </a:cubicBezTo>
                  <a:cubicBezTo>
                    <a:pt x="5745" y="15846"/>
                    <a:pt x="5784" y="15766"/>
                    <a:pt x="5824" y="15727"/>
                  </a:cubicBezTo>
                  <a:cubicBezTo>
                    <a:pt x="5847" y="15715"/>
                    <a:pt x="5870" y="15710"/>
                    <a:pt x="5894" y="15710"/>
                  </a:cubicBezTo>
                  <a:close/>
                  <a:moveTo>
                    <a:pt x="13899" y="15817"/>
                  </a:moveTo>
                  <a:cubicBezTo>
                    <a:pt x="13999" y="15846"/>
                    <a:pt x="14067" y="15849"/>
                    <a:pt x="14103" y="15885"/>
                  </a:cubicBezTo>
                  <a:cubicBezTo>
                    <a:pt x="14222" y="16044"/>
                    <a:pt x="14301" y="16242"/>
                    <a:pt x="14380" y="16400"/>
                  </a:cubicBezTo>
                  <a:cubicBezTo>
                    <a:pt x="14459" y="16598"/>
                    <a:pt x="14499" y="16757"/>
                    <a:pt x="14539" y="16955"/>
                  </a:cubicBezTo>
                  <a:cubicBezTo>
                    <a:pt x="14539" y="17073"/>
                    <a:pt x="14459" y="17153"/>
                    <a:pt x="14459" y="17232"/>
                  </a:cubicBezTo>
                  <a:cubicBezTo>
                    <a:pt x="14341" y="17192"/>
                    <a:pt x="14222" y="17192"/>
                    <a:pt x="14182" y="17113"/>
                  </a:cubicBezTo>
                  <a:cubicBezTo>
                    <a:pt x="14063" y="16757"/>
                    <a:pt x="13944" y="16400"/>
                    <a:pt x="13826" y="16044"/>
                  </a:cubicBezTo>
                  <a:cubicBezTo>
                    <a:pt x="13826" y="15968"/>
                    <a:pt x="13862" y="15892"/>
                    <a:pt x="13899" y="15817"/>
                  </a:cubicBezTo>
                  <a:close/>
                  <a:moveTo>
                    <a:pt x="13340" y="16621"/>
                  </a:moveTo>
                  <a:cubicBezTo>
                    <a:pt x="13393" y="16621"/>
                    <a:pt x="13441" y="16649"/>
                    <a:pt x="13469" y="16677"/>
                  </a:cubicBezTo>
                  <a:cubicBezTo>
                    <a:pt x="13548" y="16757"/>
                    <a:pt x="13628" y="16875"/>
                    <a:pt x="13667" y="16994"/>
                  </a:cubicBezTo>
                  <a:cubicBezTo>
                    <a:pt x="13707" y="17113"/>
                    <a:pt x="13746" y="17272"/>
                    <a:pt x="13746" y="17390"/>
                  </a:cubicBezTo>
                  <a:cubicBezTo>
                    <a:pt x="13746" y="17470"/>
                    <a:pt x="13667" y="17628"/>
                    <a:pt x="13628" y="17628"/>
                  </a:cubicBezTo>
                  <a:cubicBezTo>
                    <a:pt x="13588" y="17628"/>
                    <a:pt x="13390" y="17588"/>
                    <a:pt x="13390" y="17509"/>
                  </a:cubicBezTo>
                  <a:cubicBezTo>
                    <a:pt x="13311" y="17272"/>
                    <a:pt x="13231" y="17034"/>
                    <a:pt x="13192" y="16796"/>
                  </a:cubicBezTo>
                  <a:cubicBezTo>
                    <a:pt x="13192" y="16717"/>
                    <a:pt x="13231" y="16638"/>
                    <a:pt x="13311" y="16638"/>
                  </a:cubicBezTo>
                  <a:lnTo>
                    <a:pt x="13271" y="16638"/>
                  </a:lnTo>
                  <a:cubicBezTo>
                    <a:pt x="13294" y="16626"/>
                    <a:pt x="13317" y="16621"/>
                    <a:pt x="13340" y="16621"/>
                  </a:cubicBezTo>
                  <a:close/>
                  <a:moveTo>
                    <a:pt x="5626" y="17272"/>
                  </a:moveTo>
                  <a:cubicBezTo>
                    <a:pt x="5705" y="17311"/>
                    <a:pt x="5745" y="17311"/>
                    <a:pt x="5824" y="17351"/>
                  </a:cubicBezTo>
                  <a:cubicBezTo>
                    <a:pt x="5864" y="17390"/>
                    <a:pt x="5864" y="17390"/>
                    <a:pt x="5903" y="17430"/>
                  </a:cubicBezTo>
                  <a:cubicBezTo>
                    <a:pt x="6062" y="17747"/>
                    <a:pt x="6180" y="18064"/>
                    <a:pt x="6299" y="18381"/>
                  </a:cubicBezTo>
                  <a:cubicBezTo>
                    <a:pt x="6458" y="18816"/>
                    <a:pt x="6577" y="19252"/>
                    <a:pt x="6735" y="19688"/>
                  </a:cubicBezTo>
                  <a:cubicBezTo>
                    <a:pt x="6775" y="19728"/>
                    <a:pt x="6814" y="19807"/>
                    <a:pt x="6814" y="19886"/>
                  </a:cubicBezTo>
                  <a:cubicBezTo>
                    <a:pt x="6775" y="19965"/>
                    <a:pt x="6735" y="20084"/>
                    <a:pt x="6695" y="20163"/>
                  </a:cubicBezTo>
                  <a:cubicBezTo>
                    <a:pt x="6616" y="20124"/>
                    <a:pt x="6497" y="20084"/>
                    <a:pt x="6458" y="20005"/>
                  </a:cubicBezTo>
                  <a:cubicBezTo>
                    <a:pt x="6299" y="19767"/>
                    <a:pt x="6220" y="19529"/>
                    <a:pt x="6101" y="19331"/>
                  </a:cubicBezTo>
                  <a:cubicBezTo>
                    <a:pt x="5903" y="18698"/>
                    <a:pt x="5745" y="18143"/>
                    <a:pt x="5586" y="17549"/>
                  </a:cubicBezTo>
                  <a:cubicBezTo>
                    <a:pt x="5586" y="17470"/>
                    <a:pt x="5626" y="17351"/>
                    <a:pt x="5626" y="17272"/>
                  </a:cubicBezTo>
                  <a:close/>
                  <a:moveTo>
                    <a:pt x="10300" y="1"/>
                  </a:moveTo>
                  <a:lnTo>
                    <a:pt x="1" y="4358"/>
                  </a:lnTo>
                  <a:cubicBezTo>
                    <a:pt x="239" y="4833"/>
                    <a:pt x="516" y="5269"/>
                    <a:pt x="674" y="5705"/>
                  </a:cubicBezTo>
                  <a:cubicBezTo>
                    <a:pt x="1268" y="7170"/>
                    <a:pt x="1783" y="8636"/>
                    <a:pt x="2338" y="10102"/>
                  </a:cubicBezTo>
                  <a:cubicBezTo>
                    <a:pt x="2576" y="10854"/>
                    <a:pt x="2774" y="11607"/>
                    <a:pt x="3011" y="12360"/>
                  </a:cubicBezTo>
                  <a:cubicBezTo>
                    <a:pt x="3249" y="13112"/>
                    <a:pt x="3447" y="13865"/>
                    <a:pt x="3685" y="14578"/>
                  </a:cubicBezTo>
                  <a:cubicBezTo>
                    <a:pt x="4319" y="16479"/>
                    <a:pt x="4992" y="18420"/>
                    <a:pt x="5626" y="20322"/>
                  </a:cubicBezTo>
                  <a:cubicBezTo>
                    <a:pt x="5864" y="20956"/>
                    <a:pt x="6022" y="21589"/>
                    <a:pt x="6180" y="22144"/>
                  </a:cubicBezTo>
                  <a:lnTo>
                    <a:pt x="16440" y="17588"/>
                  </a:lnTo>
                  <a:cubicBezTo>
                    <a:pt x="16083" y="16717"/>
                    <a:pt x="15806" y="15964"/>
                    <a:pt x="15529" y="15172"/>
                  </a:cubicBezTo>
                  <a:cubicBezTo>
                    <a:pt x="15172" y="14103"/>
                    <a:pt x="14816" y="12993"/>
                    <a:pt x="14459" y="11884"/>
                  </a:cubicBezTo>
                  <a:cubicBezTo>
                    <a:pt x="14063" y="10696"/>
                    <a:pt x="13707" y="9468"/>
                    <a:pt x="13311" y="8240"/>
                  </a:cubicBezTo>
                  <a:cubicBezTo>
                    <a:pt x="13033" y="7289"/>
                    <a:pt x="12796" y="6339"/>
                    <a:pt x="12439" y="5427"/>
                  </a:cubicBezTo>
                  <a:cubicBezTo>
                    <a:pt x="11805" y="3764"/>
                    <a:pt x="11132" y="2100"/>
                    <a:pt x="10498" y="436"/>
                  </a:cubicBezTo>
                  <a:cubicBezTo>
                    <a:pt x="10459" y="278"/>
                    <a:pt x="10379" y="159"/>
                    <a:pt x="10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78" name="Google Shape;4678;p15"/>
            <p:cNvSpPr/>
            <p:nvPr/>
          </p:nvSpPr>
          <p:spPr>
            <a:xfrm>
              <a:off x="6192911" y="156630"/>
              <a:ext cx="2526260" cy="3034202"/>
            </a:xfrm>
            <a:custGeom>
              <a:avLst/>
              <a:gdLst/>
              <a:ahLst/>
              <a:cxnLst/>
              <a:rect l="l" t="t" r="r" b="b"/>
              <a:pathLst>
                <a:path w="19782" h="23759" extrusionOk="0">
                  <a:moveTo>
                    <a:pt x="2234" y="5140"/>
                  </a:moveTo>
                  <a:cubicBezTo>
                    <a:pt x="2313" y="5140"/>
                    <a:pt x="2392" y="5220"/>
                    <a:pt x="2392" y="5299"/>
                  </a:cubicBezTo>
                  <a:cubicBezTo>
                    <a:pt x="2511" y="5497"/>
                    <a:pt x="2590" y="5695"/>
                    <a:pt x="2670" y="5893"/>
                  </a:cubicBezTo>
                  <a:cubicBezTo>
                    <a:pt x="2788" y="6170"/>
                    <a:pt x="2907" y="6487"/>
                    <a:pt x="3066" y="6764"/>
                  </a:cubicBezTo>
                  <a:cubicBezTo>
                    <a:pt x="3066" y="6844"/>
                    <a:pt x="3105" y="6923"/>
                    <a:pt x="3184" y="7081"/>
                  </a:cubicBezTo>
                  <a:lnTo>
                    <a:pt x="1560" y="7755"/>
                  </a:lnTo>
                  <a:cubicBezTo>
                    <a:pt x="1402" y="7398"/>
                    <a:pt x="1243" y="7042"/>
                    <a:pt x="1085" y="6646"/>
                  </a:cubicBezTo>
                  <a:cubicBezTo>
                    <a:pt x="1006" y="6408"/>
                    <a:pt x="927" y="6170"/>
                    <a:pt x="808" y="5893"/>
                  </a:cubicBezTo>
                  <a:cubicBezTo>
                    <a:pt x="729" y="5814"/>
                    <a:pt x="768" y="5655"/>
                    <a:pt x="887" y="5576"/>
                  </a:cubicBezTo>
                  <a:cubicBezTo>
                    <a:pt x="1283" y="5259"/>
                    <a:pt x="1758" y="5140"/>
                    <a:pt x="2234" y="5140"/>
                  </a:cubicBezTo>
                  <a:close/>
                  <a:moveTo>
                    <a:pt x="3818" y="8824"/>
                  </a:moveTo>
                  <a:cubicBezTo>
                    <a:pt x="4135" y="9696"/>
                    <a:pt x="4412" y="10567"/>
                    <a:pt x="4729" y="11439"/>
                  </a:cubicBezTo>
                  <a:cubicBezTo>
                    <a:pt x="4254" y="11835"/>
                    <a:pt x="3739" y="12073"/>
                    <a:pt x="3145" y="12152"/>
                  </a:cubicBezTo>
                  <a:cubicBezTo>
                    <a:pt x="3105" y="12152"/>
                    <a:pt x="2947" y="12073"/>
                    <a:pt x="2907" y="12033"/>
                  </a:cubicBezTo>
                  <a:cubicBezTo>
                    <a:pt x="2670" y="11201"/>
                    <a:pt x="2392" y="10369"/>
                    <a:pt x="2155" y="9537"/>
                  </a:cubicBezTo>
                  <a:lnTo>
                    <a:pt x="2155" y="9498"/>
                  </a:lnTo>
                  <a:cubicBezTo>
                    <a:pt x="2749" y="9418"/>
                    <a:pt x="3343" y="9220"/>
                    <a:pt x="3818" y="8824"/>
                  </a:cubicBezTo>
                  <a:close/>
                  <a:moveTo>
                    <a:pt x="5957" y="15440"/>
                  </a:moveTo>
                  <a:cubicBezTo>
                    <a:pt x="6433" y="16826"/>
                    <a:pt x="6868" y="18173"/>
                    <a:pt x="7383" y="19559"/>
                  </a:cubicBezTo>
                  <a:cubicBezTo>
                    <a:pt x="6868" y="19916"/>
                    <a:pt x="6274" y="20153"/>
                    <a:pt x="5680" y="20153"/>
                  </a:cubicBezTo>
                  <a:cubicBezTo>
                    <a:pt x="5640" y="20153"/>
                    <a:pt x="5522" y="20035"/>
                    <a:pt x="5482" y="19916"/>
                  </a:cubicBezTo>
                  <a:cubicBezTo>
                    <a:pt x="5244" y="19282"/>
                    <a:pt x="5046" y="18648"/>
                    <a:pt x="4848" y="17975"/>
                  </a:cubicBezTo>
                  <a:cubicBezTo>
                    <a:pt x="4611" y="17341"/>
                    <a:pt x="4412" y="16668"/>
                    <a:pt x="4175" y="15994"/>
                  </a:cubicBezTo>
                  <a:cubicBezTo>
                    <a:pt x="4175" y="15955"/>
                    <a:pt x="4175" y="15915"/>
                    <a:pt x="4135" y="15836"/>
                  </a:cubicBezTo>
                  <a:lnTo>
                    <a:pt x="4135" y="15836"/>
                  </a:lnTo>
                  <a:cubicBezTo>
                    <a:pt x="4275" y="15862"/>
                    <a:pt x="4416" y="15875"/>
                    <a:pt x="4555" y="15875"/>
                  </a:cubicBezTo>
                  <a:cubicBezTo>
                    <a:pt x="5046" y="15875"/>
                    <a:pt x="5525" y="15717"/>
                    <a:pt x="5957" y="15440"/>
                  </a:cubicBezTo>
                  <a:close/>
                  <a:moveTo>
                    <a:pt x="12969" y="625"/>
                  </a:moveTo>
                  <a:cubicBezTo>
                    <a:pt x="13048" y="783"/>
                    <a:pt x="13088" y="941"/>
                    <a:pt x="13167" y="1100"/>
                  </a:cubicBezTo>
                  <a:cubicBezTo>
                    <a:pt x="13801" y="2764"/>
                    <a:pt x="14474" y="4388"/>
                    <a:pt x="15108" y="6091"/>
                  </a:cubicBezTo>
                  <a:cubicBezTo>
                    <a:pt x="15425" y="7002"/>
                    <a:pt x="15702" y="7953"/>
                    <a:pt x="15979" y="8864"/>
                  </a:cubicBezTo>
                  <a:cubicBezTo>
                    <a:pt x="16336" y="10092"/>
                    <a:pt x="16732" y="11320"/>
                    <a:pt x="17128" y="12548"/>
                  </a:cubicBezTo>
                  <a:cubicBezTo>
                    <a:pt x="17484" y="13617"/>
                    <a:pt x="17801" y="14727"/>
                    <a:pt x="18198" y="15836"/>
                  </a:cubicBezTo>
                  <a:cubicBezTo>
                    <a:pt x="18435" y="16588"/>
                    <a:pt x="18752" y="17381"/>
                    <a:pt x="19069" y="18212"/>
                  </a:cubicBezTo>
                  <a:lnTo>
                    <a:pt x="8849" y="22808"/>
                  </a:lnTo>
                  <a:cubicBezTo>
                    <a:pt x="8651" y="22213"/>
                    <a:pt x="8493" y="21580"/>
                    <a:pt x="8294" y="20985"/>
                  </a:cubicBezTo>
                  <a:cubicBezTo>
                    <a:pt x="7661" y="19044"/>
                    <a:pt x="6987" y="17143"/>
                    <a:pt x="6353" y="15202"/>
                  </a:cubicBezTo>
                  <a:cubicBezTo>
                    <a:pt x="6116" y="14489"/>
                    <a:pt x="5918" y="13736"/>
                    <a:pt x="5680" y="12984"/>
                  </a:cubicBezTo>
                  <a:cubicBezTo>
                    <a:pt x="5442" y="12271"/>
                    <a:pt x="5244" y="11518"/>
                    <a:pt x="4967" y="10765"/>
                  </a:cubicBezTo>
                  <a:cubicBezTo>
                    <a:pt x="4452" y="9300"/>
                    <a:pt x="3897" y="7794"/>
                    <a:pt x="3343" y="6368"/>
                  </a:cubicBezTo>
                  <a:cubicBezTo>
                    <a:pt x="3184" y="5893"/>
                    <a:pt x="2907" y="5457"/>
                    <a:pt x="2670" y="4982"/>
                  </a:cubicBezTo>
                  <a:lnTo>
                    <a:pt x="12969" y="625"/>
                  </a:lnTo>
                  <a:close/>
                  <a:moveTo>
                    <a:pt x="7978" y="21500"/>
                  </a:moveTo>
                  <a:cubicBezTo>
                    <a:pt x="8176" y="21976"/>
                    <a:pt x="8334" y="22411"/>
                    <a:pt x="8493" y="22887"/>
                  </a:cubicBezTo>
                  <a:cubicBezTo>
                    <a:pt x="8137" y="23136"/>
                    <a:pt x="7717" y="23289"/>
                    <a:pt x="7291" y="23289"/>
                  </a:cubicBezTo>
                  <a:cubicBezTo>
                    <a:pt x="7243" y="23289"/>
                    <a:pt x="7194" y="23287"/>
                    <a:pt x="7146" y="23283"/>
                  </a:cubicBezTo>
                  <a:cubicBezTo>
                    <a:pt x="6750" y="23283"/>
                    <a:pt x="6552" y="23204"/>
                    <a:pt x="6472" y="22808"/>
                  </a:cubicBezTo>
                  <a:cubicBezTo>
                    <a:pt x="6393" y="22570"/>
                    <a:pt x="6314" y="22332"/>
                    <a:pt x="6195" y="22094"/>
                  </a:cubicBezTo>
                  <a:lnTo>
                    <a:pt x="6195" y="22094"/>
                  </a:lnTo>
                  <a:cubicBezTo>
                    <a:pt x="6244" y="22097"/>
                    <a:pt x="6293" y="22099"/>
                    <a:pt x="6341" y="22099"/>
                  </a:cubicBezTo>
                  <a:cubicBezTo>
                    <a:pt x="6960" y="22099"/>
                    <a:pt x="7537" y="21868"/>
                    <a:pt x="7978" y="21500"/>
                  </a:cubicBezTo>
                  <a:close/>
                  <a:moveTo>
                    <a:pt x="2907" y="1"/>
                  </a:moveTo>
                  <a:cubicBezTo>
                    <a:pt x="2838" y="1"/>
                    <a:pt x="2769" y="11"/>
                    <a:pt x="2709" y="30"/>
                  </a:cubicBezTo>
                  <a:cubicBezTo>
                    <a:pt x="2630" y="110"/>
                    <a:pt x="2590" y="268"/>
                    <a:pt x="2630" y="387"/>
                  </a:cubicBezTo>
                  <a:cubicBezTo>
                    <a:pt x="2630" y="743"/>
                    <a:pt x="2670" y="1060"/>
                    <a:pt x="2749" y="1417"/>
                  </a:cubicBezTo>
                  <a:cubicBezTo>
                    <a:pt x="2749" y="1615"/>
                    <a:pt x="2709" y="1654"/>
                    <a:pt x="2511" y="1694"/>
                  </a:cubicBezTo>
                  <a:cubicBezTo>
                    <a:pt x="1838" y="1773"/>
                    <a:pt x="1125" y="1892"/>
                    <a:pt x="412" y="2011"/>
                  </a:cubicBezTo>
                  <a:cubicBezTo>
                    <a:pt x="387" y="2005"/>
                    <a:pt x="364" y="2002"/>
                    <a:pt x="343" y="2002"/>
                  </a:cubicBezTo>
                  <a:cubicBezTo>
                    <a:pt x="79" y="2002"/>
                    <a:pt x="0" y="2413"/>
                    <a:pt x="293" y="2486"/>
                  </a:cubicBezTo>
                  <a:cubicBezTo>
                    <a:pt x="451" y="2605"/>
                    <a:pt x="649" y="2684"/>
                    <a:pt x="847" y="2724"/>
                  </a:cubicBezTo>
                  <a:cubicBezTo>
                    <a:pt x="1679" y="3041"/>
                    <a:pt x="2471" y="3516"/>
                    <a:pt x="3105" y="4150"/>
                  </a:cubicBezTo>
                  <a:cubicBezTo>
                    <a:pt x="3184" y="4229"/>
                    <a:pt x="3264" y="4308"/>
                    <a:pt x="3303" y="4388"/>
                  </a:cubicBezTo>
                  <a:cubicBezTo>
                    <a:pt x="2828" y="4546"/>
                    <a:pt x="2353" y="4665"/>
                    <a:pt x="1877" y="4784"/>
                  </a:cubicBezTo>
                  <a:cubicBezTo>
                    <a:pt x="1323" y="4823"/>
                    <a:pt x="847" y="5022"/>
                    <a:pt x="491" y="5418"/>
                  </a:cubicBezTo>
                  <a:cubicBezTo>
                    <a:pt x="412" y="5497"/>
                    <a:pt x="332" y="5655"/>
                    <a:pt x="372" y="5814"/>
                  </a:cubicBezTo>
                  <a:cubicBezTo>
                    <a:pt x="412" y="6051"/>
                    <a:pt x="491" y="6289"/>
                    <a:pt x="610" y="6527"/>
                  </a:cubicBezTo>
                  <a:cubicBezTo>
                    <a:pt x="847" y="7240"/>
                    <a:pt x="1125" y="7953"/>
                    <a:pt x="1362" y="8666"/>
                  </a:cubicBezTo>
                  <a:cubicBezTo>
                    <a:pt x="2115" y="10963"/>
                    <a:pt x="2828" y="13221"/>
                    <a:pt x="3541" y="15519"/>
                  </a:cubicBezTo>
                  <a:cubicBezTo>
                    <a:pt x="3739" y="16113"/>
                    <a:pt x="3937" y="16668"/>
                    <a:pt x="4135" y="17262"/>
                  </a:cubicBezTo>
                  <a:cubicBezTo>
                    <a:pt x="4294" y="17816"/>
                    <a:pt x="4492" y="18411"/>
                    <a:pt x="4690" y="19005"/>
                  </a:cubicBezTo>
                  <a:cubicBezTo>
                    <a:pt x="4888" y="19559"/>
                    <a:pt x="5007" y="20114"/>
                    <a:pt x="5244" y="20668"/>
                  </a:cubicBezTo>
                  <a:cubicBezTo>
                    <a:pt x="5442" y="21223"/>
                    <a:pt x="5640" y="21896"/>
                    <a:pt x="5878" y="22530"/>
                  </a:cubicBezTo>
                  <a:cubicBezTo>
                    <a:pt x="5957" y="22768"/>
                    <a:pt x="6076" y="23006"/>
                    <a:pt x="6195" y="23243"/>
                  </a:cubicBezTo>
                  <a:cubicBezTo>
                    <a:pt x="6274" y="23402"/>
                    <a:pt x="6393" y="23560"/>
                    <a:pt x="6552" y="23639"/>
                  </a:cubicBezTo>
                  <a:cubicBezTo>
                    <a:pt x="6789" y="23719"/>
                    <a:pt x="7037" y="23758"/>
                    <a:pt x="7284" y="23758"/>
                  </a:cubicBezTo>
                  <a:cubicBezTo>
                    <a:pt x="7532" y="23758"/>
                    <a:pt x="7779" y="23719"/>
                    <a:pt x="8017" y="23639"/>
                  </a:cubicBezTo>
                  <a:cubicBezTo>
                    <a:pt x="8611" y="23402"/>
                    <a:pt x="9206" y="23124"/>
                    <a:pt x="9760" y="22887"/>
                  </a:cubicBezTo>
                  <a:cubicBezTo>
                    <a:pt x="10354" y="22609"/>
                    <a:pt x="10948" y="22293"/>
                    <a:pt x="11582" y="22015"/>
                  </a:cubicBezTo>
                  <a:lnTo>
                    <a:pt x="18396" y="19005"/>
                  </a:lnTo>
                  <a:cubicBezTo>
                    <a:pt x="18831" y="18807"/>
                    <a:pt x="19267" y="18569"/>
                    <a:pt x="19782" y="18331"/>
                  </a:cubicBezTo>
                  <a:cubicBezTo>
                    <a:pt x="19624" y="18173"/>
                    <a:pt x="19505" y="18014"/>
                    <a:pt x="19425" y="17816"/>
                  </a:cubicBezTo>
                  <a:cubicBezTo>
                    <a:pt x="19188" y="17341"/>
                    <a:pt x="18990" y="16866"/>
                    <a:pt x="18831" y="16351"/>
                  </a:cubicBezTo>
                  <a:cubicBezTo>
                    <a:pt x="18435" y="15202"/>
                    <a:pt x="18039" y="14053"/>
                    <a:pt x="17683" y="12865"/>
                  </a:cubicBezTo>
                  <a:cubicBezTo>
                    <a:pt x="17405" y="11993"/>
                    <a:pt x="17088" y="11122"/>
                    <a:pt x="16851" y="10250"/>
                  </a:cubicBezTo>
                  <a:cubicBezTo>
                    <a:pt x="16455" y="9022"/>
                    <a:pt x="16138" y="7755"/>
                    <a:pt x="15702" y="6566"/>
                  </a:cubicBezTo>
                  <a:cubicBezTo>
                    <a:pt x="15029" y="4665"/>
                    <a:pt x="14236" y="2764"/>
                    <a:pt x="13484" y="862"/>
                  </a:cubicBezTo>
                  <a:cubicBezTo>
                    <a:pt x="13312" y="420"/>
                    <a:pt x="13201" y="237"/>
                    <a:pt x="12971" y="237"/>
                  </a:cubicBezTo>
                  <a:cubicBezTo>
                    <a:pt x="12831" y="237"/>
                    <a:pt x="12646" y="306"/>
                    <a:pt x="12375" y="426"/>
                  </a:cubicBezTo>
                  <a:cubicBezTo>
                    <a:pt x="10552" y="1139"/>
                    <a:pt x="8770" y="1892"/>
                    <a:pt x="6948" y="2645"/>
                  </a:cubicBezTo>
                  <a:cubicBezTo>
                    <a:pt x="6895" y="2684"/>
                    <a:pt x="6838" y="2702"/>
                    <a:pt x="6780" y="2702"/>
                  </a:cubicBezTo>
                  <a:cubicBezTo>
                    <a:pt x="6666" y="2702"/>
                    <a:pt x="6552" y="2632"/>
                    <a:pt x="6472" y="2526"/>
                  </a:cubicBezTo>
                  <a:cubicBezTo>
                    <a:pt x="5522" y="1496"/>
                    <a:pt x="4373" y="664"/>
                    <a:pt x="3105" y="30"/>
                  </a:cubicBezTo>
                  <a:cubicBezTo>
                    <a:pt x="3046" y="11"/>
                    <a:pt x="2977" y="1"/>
                    <a:pt x="2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79" name="Google Shape;4679;p15"/>
            <p:cNvSpPr/>
            <p:nvPr/>
          </p:nvSpPr>
          <p:spPr>
            <a:xfrm>
              <a:off x="6771536" y="627092"/>
              <a:ext cx="1264790" cy="1007484"/>
            </a:xfrm>
            <a:custGeom>
              <a:avLst/>
              <a:gdLst/>
              <a:ahLst/>
              <a:cxnLst/>
              <a:rect l="l" t="t" r="r" b="b"/>
              <a:pathLst>
                <a:path w="9904" h="7889" extrusionOk="0">
                  <a:moveTo>
                    <a:pt x="7923" y="387"/>
                  </a:moveTo>
                  <a:cubicBezTo>
                    <a:pt x="8438" y="1773"/>
                    <a:pt x="8953" y="3120"/>
                    <a:pt x="9507" y="4507"/>
                  </a:cubicBezTo>
                  <a:cubicBezTo>
                    <a:pt x="7012" y="5774"/>
                    <a:pt x="4397" y="6685"/>
                    <a:pt x="1743" y="7675"/>
                  </a:cubicBezTo>
                  <a:cubicBezTo>
                    <a:pt x="1466" y="6249"/>
                    <a:pt x="1030" y="4863"/>
                    <a:pt x="436" y="3556"/>
                  </a:cubicBezTo>
                  <a:lnTo>
                    <a:pt x="7923" y="387"/>
                  </a:lnTo>
                  <a:close/>
                  <a:moveTo>
                    <a:pt x="7963" y="1"/>
                  </a:moveTo>
                  <a:cubicBezTo>
                    <a:pt x="7908" y="1"/>
                    <a:pt x="7853" y="10"/>
                    <a:pt x="7804" y="30"/>
                  </a:cubicBezTo>
                  <a:cubicBezTo>
                    <a:pt x="7566" y="110"/>
                    <a:pt x="7329" y="189"/>
                    <a:pt x="7091" y="308"/>
                  </a:cubicBezTo>
                  <a:cubicBezTo>
                    <a:pt x="4833" y="1258"/>
                    <a:pt x="2496" y="2051"/>
                    <a:pt x="278" y="3199"/>
                  </a:cubicBezTo>
                  <a:cubicBezTo>
                    <a:pt x="0" y="3318"/>
                    <a:pt x="40" y="3437"/>
                    <a:pt x="119" y="3675"/>
                  </a:cubicBezTo>
                  <a:cubicBezTo>
                    <a:pt x="317" y="4427"/>
                    <a:pt x="594" y="5180"/>
                    <a:pt x="832" y="5933"/>
                  </a:cubicBezTo>
                  <a:cubicBezTo>
                    <a:pt x="991" y="6487"/>
                    <a:pt x="1109" y="7042"/>
                    <a:pt x="1268" y="7596"/>
                  </a:cubicBezTo>
                  <a:cubicBezTo>
                    <a:pt x="1307" y="7715"/>
                    <a:pt x="1426" y="7874"/>
                    <a:pt x="1506" y="7874"/>
                  </a:cubicBezTo>
                  <a:cubicBezTo>
                    <a:pt x="1585" y="7883"/>
                    <a:pt x="1666" y="7888"/>
                    <a:pt x="1750" y="7888"/>
                  </a:cubicBezTo>
                  <a:cubicBezTo>
                    <a:pt x="2001" y="7888"/>
                    <a:pt x="2268" y="7844"/>
                    <a:pt x="2535" y="7755"/>
                  </a:cubicBezTo>
                  <a:cubicBezTo>
                    <a:pt x="3763" y="7359"/>
                    <a:pt x="4991" y="6883"/>
                    <a:pt x="6219" y="6448"/>
                  </a:cubicBezTo>
                  <a:cubicBezTo>
                    <a:pt x="6457" y="6329"/>
                    <a:pt x="6695" y="6249"/>
                    <a:pt x="6972" y="6131"/>
                  </a:cubicBezTo>
                  <a:cubicBezTo>
                    <a:pt x="7883" y="5695"/>
                    <a:pt x="8755" y="5299"/>
                    <a:pt x="9626" y="4903"/>
                  </a:cubicBezTo>
                  <a:cubicBezTo>
                    <a:pt x="9745" y="4863"/>
                    <a:pt x="9864" y="4744"/>
                    <a:pt x="9864" y="4665"/>
                  </a:cubicBezTo>
                  <a:cubicBezTo>
                    <a:pt x="9903" y="4467"/>
                    <a:pt x="9864" y="4229"/>
                    <a:pt x="9824" y="4031"/>
                  </a:cubicBezTo>
                  <a:cubicBezTo>
                    <a:pt x="9349" y="2764"/>
                    <a:pt x="8834" y="1536"/>
                    <a:pt x="8358" y="268"/>
                  </a:cubicBezTo>
                  <a:cubicBezTo>
                    <a:pt x="8299" y="90"/>
                    <a:pt x="8128" y="1"/>
                    <a:pt x="7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80" name="Google Shape;4680;p15"/>
            <p:cNvSpPr/>
            <p:nvPr/>
          </p:nvSpPr>
          <p:spPr>
            <a:xfrm>
              <a:off x="8329522" y="2052398"/>
              <a:ext cx="146861" cy="305732"/>
            </a:xfrm>
            <a:custGeom>
              <a:avLst/>
              <a:gdLst/>
              <a:ahLst/>
              <a:cxnLst/>
              <a:rect l="l" t="t" r="r" b="b"/>
              <a:pathLst>
                <a:path w="1150" h="2394" extrusionOk="0">
                  <a:moveTo>
                    <a:pt x="80" y="0"/>
                  </a:moveTo>
                  <a:cubicBezTo>
                    <a:pt x="80" y="119"/>
                    <a:pt x="1" y="238"/>
                    <a:pt x="40" y="317"/>
                  </a:cubicBezTo>
                  <a:cubicBezTo>
                    <a:pt x="199" y="832"/>
                    <a:pt x="357" y="1308"/>
                    <a:pt x="555" y="1823"/>
                  </a:cubicBezTo>
                  <a:cubicBezTo>
                    <a:pt x="635" y="1981"/>
                    <a:pt x="753" y="2139"/>
                    <a:pt x="833" y="2338"/>
                  </a:cubicBezTo>
                  <a:cubicBezTo>
                    <a:pt x="889" y="2366"/>
                    <a:pt x="945" y="2394"/>
                    <a:pt x="1001" y="2394"/>
                  </a:cubicBezTo>
                  <a:cubicBezTo>
                    <a:pt x="1024" y="2394"/>
                    <a:pt x="1047" y="2389"/>
                    <a:pt x="1070" y="2377"/>
                  </a:cubicBezTo>
                  <a:cubicBezTo>
                    <a:pt x="1110" y="2377"/>
                    <a:pt x="1150" y="2258"/>
                    <a:pt x="1150" y="2219"/>
                  </a:cubicBezTo>
                  <a:cubicBezTo>
                    <a:pt x="1150" y="2100"/>
                    <a:pt x="1110" y="1981"/>
                    <a:pt x="1070" y="1862"/>
                  </a:cubicBezTo>
                  <a:cubicBezTo>
                    <a:pt x="952" y="1545"/>
                    <a:pt x="872" y="1228"/>
                    <a:pt x="714" y="951"/>
                  </a:cubicBezTo>
                  <a:cubicBezTo>
                    <a:pt x="635" y="674"/>
                    <a:pt x="516" y="397"/>
                    <a:pt x="357" y="159"/>
                  </a:cubicBezTo>
                  <a:cubicBezTo>
                    <a:pt x="318" y="80"/>
                    <a:pt x="159" y="8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81" name="Google Shape;4681;p15"/>
            <p:cNvSpPr/>
            <p:nvPr/>
          </p:nvSpPr>
          <p:spPr>
            <a:xfrm>
              <a:off x="8294148" y="2254682"/>
              <a:ext cx="96290" cy="182239"/>
            </a:xfrm>
            <a:custGeom>
              <a:avLst/>
              <a:gdLst/>
              <a:ahLst/>
              <a:cxnLst/>
              <a:rect l="l" t="t" r="r" b="b"/>
              <a:pathLst>
                <a:path w="754" h="1427" extrusionOk="0">
                  <a:moveTo>
                    <a:pt x="80" y="1"/>
                  </a:moveTo>
                  <a:cubicBezTo>
                    <a:pt x="80" y="41"/>
                    <a:pt x="1" y="120"/>
                    <a:pt x="1" y="199"/>
                  </a:cubicBezTo>
                  <a:cubicBezTo>
                    <a:pt x="119" y="555"/>
                    <a:pt x="238" y="912"/>
                    <a:pt x="397" y="1268"/>
                  </a:cubicBezTo>
                  <a:cubicBezTo>
                    <a:pt x="397" y="1348"/>
                    <a:pt x="555" y="1387"/>
                    <a:pt x="634" y="1427"/>
                  </a:cubicBezTo>
                  <a:cubicBezTo>
                    <a:pt x="674" y="1348"/>
                    <a:pt x="753" y="1229"/>
                    <a:pt x="753" y="1150"/>
                  </a:cubicBezTo>
                  <a:cubicBezTo>
                    <a:pt x="714" y="952"/>
                    <a:pt x="634" y="754"/>
                    <a:pt x="595" y="595"/>
                  </a:cubicBezTo>
                  <a:cubicBezTo>
                    <a:pt x="476" y="397"/>
                    <a:pt x="397" y="239"/>
                    <a:pt x="317" y="80"/>
                  </a:cubicBezTo>
                  <a:cubicBezTo>
                    <a:pt x="278" y="41"/>
                    <a:pt x="159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82" name="Google Shape;4682;p15"/>
            <p:cNvSpPr/>
            <p:nvPr/>
          </p:nvSpPr>
          <p:spPr>
            <a:xfrm>
              <a:off x="8213184" y="2355951"/>
              <a:ext cx="75984" cy="132944"/>
            </a:xfrm>
            <a:custGeom>
              <a:avLst/>
              <a:gdLst/>
              <a:ahLst/>
              <a:cxnLst/>
              <a:rect l="l" t="t" r="r" b="b"/>
              <a:pathLst>
                <a:path w="595" h="1041" extrusionOk="0">
                  <a:moveTo>
                    <a:pt x="120" y="0"/>
                  </a:moveTo>
                  <a:cubicBezTo>
                    <a:pt x="40" y="40"/>
                    <a:pt x="1" y="119"/>
                    <a:pt x="1" y="198"/>
                  </a:cubicBezTo>
                  <a:cubicBezTo>
                    <a:pt x="40" y="436"/>
                    <a:pt x="120" y="674"/>
                    <a:pt x="199" y="911"/>
                  </a:cubicBezTo>
                  <a:cubicBezTo>
                    <a:pt x="231" y="976"/>
                    <a:pt x="316" y="1041"/>
                    <a:pt x="390" y="1041"/>
                  </a:cubicBezTo>
                  <a:cubicBezTo>
                    <a:pt x="406" y="1041"/>
                    <a:pt x="422" y="1037"/>
                    <a:pt x="437" y="1030"/>
                  </a:cubicBezTo>
                  <a:cubicBezTo>
                    <a:pt x="516" y="1030"/>
                    <a:pt x="595" y="872"/>
                    <a:pt x="555" y="792"/>
                  </a:cubicBezTo>
                  <a:cubicBezTo>
                    <a:pt x="555" y="674"/>
                    <a:pt x="516" y="515"/>
                    <a:pt x="476" y="396"/>
                  </a:cubicBezTo>
                  <a:cubicBezTo>
                    <a:pt x="437" y="277"/>
                    <a:pt x="357" y="159"/>
                    <a:pt x="278" y="79"/>
                  </a:cubicBezTo>
                  <a:cubicBezTo>
                    <a:pt x="238" y="40"/>
                    <a:pt x="15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83" name="Google Shape;4683;p15"/>
            <p:cNvSpPr/>
            <p:nvPr/>
          </p:nvSpPr>
          <p:spPr>
            <a:xfrm>
              <a:off x="7262174" y="2242550"/>
              <a:ext cx="96290" cy="194371"/>
            </a:xfrm>
            <a:custGeom>
              <a:avLst/>
              <a:gdLst/>
              <a:ahLst/>
              <a:cxnLst/>
              <a:rect l="l" t="t" r="r" b="b"/>
              <a:pathLst>
                <a:path w="754" h="1522" extrusionOk="0">
                  <a:moveTo>
                    <a:pt x="149" y="0"/>
                  </a:moveTo>
                  <a:cubicBezTo>
                    <a:pt x="126" y="0"/>
                    <a:pt x="103" y="5"/>
                    <a:pt x="80" y="17"/>
                  </a:cubicBezTo>
                  <a:cubicBezTo>
                    <a:pt x="1" y="56"/>
                    <a:pt x="1" y="136"/>
                    <a:pt x="1" y="215"/>
                  </a:cubicBezTo>
                  <a:cubicBezTo>
                    <a:pt x="1" y="215"/>
                    <a:pt x="1" y="254"/>
                    <a:pt x="1" y="254"/>
                  </a:cubicBezTo>
                  <a:cubicBezTo>
                    <a:pt x="120" y="650"/>
                    <a:pt x="238" y="967"/>
                    <a:pt x="397" y="1324"/>
                  </a:cubicBezTo>
                  <a:cubicBezTo>
                    <a:pt x="397" y="1363"/>
                    <a:pt x="436" y="1403"/>
                    <a:pt x="476" y="1443"/>
                  </a:cubicBezTo>
                  <a:lnTo>
                    <a:pt x="634" y="1522"/>
                  </a:lnTo>
                  <a:cubicBezTo>
                    <a:pt x="674" y="1403"/>
                    <a:pt x="753" y="1284"/>
                    <a:pt x="714" y="1205"/>
                  </a:cubicBezTo>
                  <a:cubicBezTo>
                    <a:pt x="674" y="967"/>
                    <a:pt x="634" y="730"/>
                    <a:pt x="555" y="492"/>
                  </a:cubicBezTo>
                  <a:cubicBezTo>
                    <a:pt x="476" y="334"/>
                    <a:pt x="397" y="175"/>
                    <a:pt x="278" y="56"/>
                  </a:cubicBezTo>
                  <a:cubicBezTo>
                    <a:pt x="250" y="28"/>
                    <a:pt x="20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84" name="Google Shape;4684;p15"/>
            <p:cNvSpPr/>
            <p:nvPr/>
          </p:nvSpPr>
          <p:spPr>
            <a:xfrm>
              <a:off x="7241997" y="2441896"/>
              <a:ext cx="151841" cy="369458"/>
            </a:xfrm>
            <a:custGeom>
              <a:avLst/>
              <a:gdLst/>
              <a:ahLst/>
              <a:cxnLst/>
              <a:rect l="l" t="t" r="r" b="b"/>
              <a:pathLst>
                <a:path w="1189" h="2893" extrusionOk="0">
                  <a:moveTo>
                    <a:pt x="40" y="1"/>
                  </a:moveTo>
                  <a:cubicBezTo>
                    <a:pt x="0" y="80"/>
                    <a:pt x="0" y="199"/>
                    <a:pt x="0" y="278"/>
                  </a:cubicBezTo>
                  <a:cubicBezTo>
                    <a:pt x="159" y="872"/>
                    <a:pt x="317" y="1427"/>
                    <a:pt x="476" y="2060"/>
                  </a:cubicBezTo>
                  <a:cubicBezTo>
                    <a:pt x="594" y="2258"/>
                    <a:pt x="713" y="2496"/>
                    <a:pt x="872" y="2734"/>
                  </a:cubicBezTo>
                  <a:cubicBezTo>
                    <a:pt x="872" y="2813"/>
                    <a:pt x="1030" y="2853"/>
                    <a:pt x="1109" y="2892"/>
                  </a:cubicBezTo>
                  <a:cubicBezTo>
                    <a:pt x="1149" y="2813"/>
                    <a:pt x="1149" y="2694"/>
                    <a:pt x="1189" y="2615"/>
                  </a:cubicBezTo>
                  <a:cubicBezTo>
                    <a:pt x="1189" y="2536"/>
                    <a:pt x="1149" y="2457"/>
                    <a:pt x="1149" y="2417"/>
                  </a:cubicBezTo>
                  <a:cubicBezTo>
                    <a:pt x="991" y="1981"/>
                    <a:pt x="832" y="1545"/>
                    <a:pt x="713" y="1110"/>
                  </a:cubicBezTo>
                  <a:cubicBezTo>
                    <a:pt x="594" y="793"/>
                    <a:pt x="436" y="476"/>
                    <a:pt x="278" y="159"/>
                  </a:cubicBezTo>
                  <a:cubicBezTo>
                    <a:pt x="278" y="119"/>
                    <a:pt x="238" y="119"/>
                    <a:pt x="238" y="80"/>
                  </a:cubicBezTo>
                  <a:cubicBezTo>
                    <a:pt x="159" y="40"/>
                    <a:pt x="79" y="40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85" name="Google Shape;4685;p15"/>
            <p:cNvSpPr/>
            <p:nvPr/>
          </p:nvSpPr>
          <p:spPr>
            <a:xfrm>
              <a:off x="7085177" y="2108077"/>
              <a:ext cx="131664" cy="283383"/>
            </a:xfrm>
            <a:custGeom>
              <a:avLst/>
              <a:gdLst/>
              <a:ahLst/>
              <a:cxnLst/>
              <a:rect l="l" t="t" r="r" b="b"/>
              <a:pathLst>
                <a:path w="1031" h="2219" extrusionOk="0">
                  <a:moveTo>
                    <a:pt x="79" y="0"/>
                  </a:moveTo>
                  <a:cubicBezTo>
                    <a:pt x="79" y="79"/>
                    <a:pt x="0" y="159"/>
                    <a:pt x="40" y="238"/>
                  </a:cubicBezTo>
                  <a:cubicBezTo>
                    <a:pt x="238" y="832"/>
                    <a:pt x="436" y="1387"/>
                    <a:pt x="634" y="1981"/>
                  </a:cubicBezTo>
                  <a:cubicBezTo>
                    <a:pt x="674" y="2060"/>
                    <a:pt x="832" y="2139"/>
                    <a:pt x="911" y="2218"/>
                  </a:cubicBezTo>
                  <a:cubicBezTo>
                    <a:pt x="951" y="2100"/>
                    <a:pt x="1030" y="1981"/>
                    <a:pt x="991" y="1862"/>
                  </a:cubicBezTo>
                  <a:cubicBezTo>
                    <a:pt x="951" y="1743"/>
                    <a:pt x="951" y="1624"/>
                    <a:pt x="911" y="1505"/>
                  </a:cubicBezTo>
                  <a:cubicBezTo>
                    <a:pt x="832" y="1307"/>
                    <a:pt x="753" y="1070"/>
                    <a:pt x="674" y="832"/>
                  </a:cubicBezTo>
                  <a:cubicBezTo>
                    <a:pt x="594" y="594"/>
                    <a:pt x="436" y="396"/>
                    <a:pt x="278" y="119"/>
                  </a:cubicBezTo>
                  <a:cubicBezTo>
                    <a:pt x="238" y="79"/>
                    <a:pt x="119" y="4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686" name="Google Shape;4686;p15"/>
          <p:cNvGrpSpPr/>
          <p:nvPr/>
        </p:nvGrpSpPr>
        <p:grpSpPr>
          <a:xfrm rot="-424879">
            <a:off x="4984018" y="5732513"/>
            <a:ext cx="1014567" cy="513507"/>
            <a:chOff x="6348021" y="1029754"/>
            <a:chExt cx="2339285" cy="1183990"/>
          </a:xfrm>
        </p:grpSpPr>
        <p:sp>
          <p:nvSpPr>
            <p:cNvPr id="4687" name="Google Shape;4687;p15"/>
            <p:cNvSpPr/>
            <p:nvPr/>
          </p:nvSpPr>
          <p:spPr>
            <a:xfrm>
              <a:off x="8350757" y="1080312"/>
              <a:ext cx="336535" cy="522691"/>
            </a:xfrm>
            <a:custGeom>
              <a:avLst/>
              <a:gdLst/>
              <a:ahLst/>
              <a:cxnLst/>
              <a:rect l="l" t="t" r="r" b="b"/>
              <a:pathLst>
                <a:path w="2576" h="4001" extrusionOk="0">
                  <a:moveTo>
                    <a:pt x="120" y="0"/>
                  </a:moveTo>
                  <a:lnTo>
                    <a:pt x="120" y="0"/>
                  </a:lnTo>
                  <a:cubicBezTo>
                    <a:pt x="1" y="634"/>
                    <a:pt x="1110" y="3328"/>
                    <a:pt x="1783" y="4001"/>
                  </a:cubicBezTo>
                  <a:cubicBezTo>
                    <a:pt x="2575" y="3169"/>
                    <a:pt x="1427" y="436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88" name="Google Shape;4688;p15"/>
            <p:cNvSpPr/>
            <p:nvPr/>
          </p:nvSpPr>
          <p:spPr>
            <a:xfrm>
              <a:off x="6498128" y="2079046"/>
              <a:ext cx="77732" cy="31092"/>
            </a:xfrm>
            <a:custGeom>
              <a:avLst/>
              <a:gdLst/>
              <a:ahLst/>
              <a:cxnLst/>
              <a:rect l="l" t="t" r="r" b="b"/>
              <a:pathLst>
                <a:path w="595" h="238" extrusionOk="0">
                  <a:moveTo>
                    <a:pt x="595" y="0"/>
                  </a:moveTo>
                  <a:lnTo>
                    <a:pt x="40" y="40"/>
                  </a:lnTo>
                  <a:cubicBezTo>
                    <a:pt x="0" y="40"/>
                    <a:pt x="0" y="80"/>
                    <a:pt x="0" y="80"/>
                  </a:cubicBezTo>
                  <a:lnTo>
                    <a:pt x="555" y="238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rgbClr val="F41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89" name="Google Shape;4689;p15"/>
            <p:cNvSpPr/>
            <p:nvPr/>
          </p:nvSpPr>
          <p:spPr>
            <a:xfrm>
              <a:off x="6441169" y="2001708"/>
              <a:ext cx="134692" cy="30831"/>
            </a:xfrm>
            <a:custGeom>
              <a:avLst/>
              <a:gdLst/>
              <a:ahLst/>
              <a:cxnLst/>
              <a:rect l="l" t="t" r="r" b="b"/>
              <a:pathLst>
                <a:path w="1031" h="236" extrusionOk="0">
                  <a:moveTo>
                    <a:pt x="454" y="0"/>
                  </a:moveTo>
                  <a:cubicBezTo>
                    <a:pt x="297" y="0"/>
                    <a:pt x="141" y="51"/>
                    <a:pt x="1" y="157"/>
                  </a:cubicBezTo>
                  <a:lnTo>
                    <a:pt x="1031" y="236"/>
                  </a:lnTo>
                  <a:cubicBezTo>
                    <a:pt x="854" y="81"/>
                    <a:pt x="653" y="0"/>
                    <a:pt x="454" y="0"/>
                  </a:cubicBezTo>
                  <a:close/>
                </a:path>
              </a:pathLst>
            </a:custGeom>
            <a:solidFill>
              <a:srgbClr val="F41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90" name="Google Shape;4690;p15"/>
            <p:cNvSpPr/>
            <p:nvPr/>
          </p:nvSpPr>
          <p:spPr>
            <a:xfrm>
              <a:off x="7967846" y="1080312"/>
              <a:ext cx="559019" cy="667701"/>
            </a:xfrm>
            <a:custGeom>
              <a:avLst/>
              <a:gdLst/>
              <a:ahLst/>
              <a:cxnLst/>
              <a:rect l="l" t="t" r="r" b="b"/>
              <a:pathLst>
                <a:path w="4279" h="5111" extrusionOk="0">
                  <a:moveTo>
                    <a:pt x="2139" y="990"/>
                  </a:moveTo>
                  <a:cubicBezTo>
                    <a:pt x="2298" y="1228"/>
                    <a:pt x="2258" y="1505"/>
                    <a:pt x="2100" y="1545"/>
                  </a:cubicBezTo>
                  <a:cubicBezTo>
                    <a:pt x="2057" y="1556"/>
                    <a:pt x="2018" y="1561"/>
                    <a:pt x="1980" y="1561"/>
                  </a:cubicBezTo>
                  <a:cubicBezTo>
                    <a:pt x="1878" y="1561"/>
                    <a:pt x="1791" y="1524"/>
                    <a:pt x="1704" y="1466"/>
                  </a:cubicBezTo>
                  <a:cubicBezTo>
                    <a:pt x="1624" y="1268"/>
                    <a:pt x="1664" y="1109"/>
                    <a:pt x="1823" y="990"/>
                  </a:cubicBezTo>
                  <a:close/>
                  <a:moveTo>
                    <a:pt x="980" y="1717"/>
                  </a:moveTo>
                  <a:cubicBezTo>
                    <a:pt x="1050" y="1717"/>
                    <a:pt x="1119" y="1736"/>
                    <a:pt x="1189" y="1783"/>
                  </a:cubicBezTo>
                  <a:cubicBezTo>
                    <a:pt x="1228" y="1862"/>
                    <a:pt x="1189" y="2020"/>
                    <a:pt x="1189" y="2218"/>
                  </a:cubicBezTo>
                  <a:cubicBezTo>
                    <a:pt x="991" y="2179"/>
                    <a:pt x="832" y="2139"/>
                    <a:pt x="793" y="2060"/>
                  </a:cubicBezTo>
                  <a:cubicBezTo>
                    <a:pt x="713" y="1981"/>
                    <a:pt x="793" y="1783"/>
                    <a:pt x="832" y="1743"/>
                  </a:cubicBezTo>
                  <a:cubicBezTo>
                    <a:pt x="881" y="1727"/>
                    <a:pt x="931" y="1717"/>
                    <a:pt x="980" y="1717"/>
                  </a:cubicBezTo>
                  <a:close/>
                  <a:moveTo>
                    <a:pt x="2035" y="2320"/>
                  </a:moveTo>
                  <a:cubicBezTo>
                    <a:pt x="2109" y="2320"/>
                    <a:pt x="2205" y="2337"/>
                    <a:pt x="2337" y="2337"/>
                  </a:cubicBezTo>
                  <a:cubicBezTo>
                    <a:pt x="2298" y="2575"/>
                    <a:pt x="2258" y="2694"/>
                    <a:pt x="2179" y="2733"/>
                  </a:cubicBezTo>
                  <a:cubicBezTo>
                    <a:pt x="2100" y="2733"/>
                    <a:pt x="1981" y="2694"/>
                    <a:pt x="1862" y="2654"/>
                  </a:cubicBezTo>
                  <a:cubicBezTo>
                    <a:pt x="1862" y="2575"/>
                    <a:pt x="1862" y="2377"/>
                    <a:pt x="1941" y="2337"/>
                  </a:cubicBezTo>
                  <a:cubicBezTo>
                    <a:pt x="1968" y="2324"/>
                    <a:pt x="1999" y="2320"/>
                    <a:pt x="2035" y="2320"/>
                  </a:cubicBezTo>
                  <a:close/>
                  <a:moveTo>
                    <a:pt x="2654" y="0"/>
                  </a:moveTo>
                  <a:lnTo>
                    <a:pt x="1664" y="396"/>
                  </a:lnTo>
                  <a:lnTo>
                    <a:pt x="396" y="911"/>
                  </a:lnTo>
                  <a:cubicBezTo>
                    <a:pt x="0" y="1070"/>
                    <a:pt x="0" y="1070"/>
                    <a:pt x="80" y="1466"/>
                  </a:cubicBezTo>
                  <a:cubicBezTo>
                    <a:pt x="159" y="1703"/>
                    <a:pt x="238" y="1981"/>
                    <a:pt x="317" y="2218"/>
                  </a:cubicBezTo>
                  <a:cubicBezTo>
                    <a:pt x="396" y="2496"/>
                    <a:pt x="476" y="2733"/>
                    <a:pt x="555" y="2971"/>
                  </a:cubicBezTo>
                  <a:cubicBezTo>
                    <a:pt x="832" y="3644"/>
                    <a:pt x="1110" y="4278"/>
                    <a:pt x="1387" y="4952"/>
                  </a:cubicBezTo>
                  <a:cubicBezTo>
                    <a:pt x="1440" y="5057"/>
                    <a:pt x="1510" y="5110"/>
                    <a:pt x="1598" y="5110"/>
                  </a:cubicBezTo>
                  <a:cubicBezTo>
                    <a:pt x="1642" y="5110"/>
                    <a:pt x="1690" y="5097"/>
                    <a:pt x="1743" y="5070"/>
                  </a:cubicBezTo>
                  <a:cubicBezTo>
                    <a:pt x="2100" y="4952"/>
                    <a:pt x="2496" y="4833"/>
                    <a:pt x="2852" y="4714"/>
                  </a:cubicBezTo>
                  <a:lnTo>
                    <a:pt x="4278" y="4239"/>
                  </a:lnTo>
                  <a:cubicBezTo>
                    <a:pt x="4041" y="3763"/>
                    <a:pt x="3764" y="3328"/>
                    <a:pt x="3565" y="2892"/>
                  </a:cubicBezTo>
                  <a:cubicBezTo>
                    <a:pt x="3051" y="1981"/>
                    <a:pt x="2734" y="1030"/>
                    <a:pt x="26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91" name="Google Shape;4691;p15"/>
            <p:cNvSpPr/>
            <p:nvPr/>
          </p:nvSpPr>
          <p:spPr>
            <a:xfrm>
              <a:off x="6348021" y="1029754"/>
              <a:ext cx="2339285" cy="1183990"/>
            </a:xfrm>
            <a:custGeom>
              <a:avLst/>
              <a:gdLst/>
              <a:ahLst/>
              <a:cxnLst/>
              <a:rect l="l" t="t" r="r" b="b"/>
              <a:pathLst>
                <a:path w="17906" h="9063" extrusionOk="0">
                  <a:moveTo>
                    <a:pt x="15450" y="387"/>
                  </a:moveTo>
                  <a:cubicBezTo>
                    <a:pt x="16757" y="823"/>
                    <a:pt x="17905" y="3556"/>
                    <a:pt x="17113" y="4388"/>
                  </a:cubicBezTo>
                  <a:cubicBezTo>
                    <a:pt x="16440" y="3754"/>
                    <a:pt x="15331" y="1021"/>
                    <a:pt x="15450" y="387"/>
                  </a:cubicBezTo>
                  <a:close/>
                  <a:moveTo>
                    <a:pt x="9785" y="2328"/>
                  </a:moveTo>
                  <a:cubicBezTo>
                    <a:pt x="9864" y="2764"/>
                    <a:pt x="9904" y="3160"/>
                    <a:pt x="9983" y="3596"/>
                  </a:cubicBezTo>
                  <a:lnTo>
                    <a:pt x="4041" y="5299"/>
                  </a:lnTo>
                  <a:cubicBezTo>
                    <a:pt x="4041" y="4863"/>
                    <a:pt x="3764" y="4744"/>
                    <a:pt x="3407" y="4626"/>
                  </a:cubicBezTo>
                  <a:lnTo>
                    <a:pt x="9785" y="2328"/>
                  </a:lnTo>
                  <a:close/>
                  <a:moveTo>
                    <a:pt x="15053" y="387"/>
                  </a:moveTo>
                  <a:cubicBezTo>
                    <a:pt x="15133" y="1377"/>
                    <a:pt x="15450" y="2368"/>
                    <a:pt x="15964" y="3239"/>
                  </a:cubicBezTo>
                  <a:cubicBezTo>
                    <a:pt x="16163" y="3675"/>
                    <a:pt x="16440" y="4111"/>
                    <a:pt x="16677" y="4626"/>
                  </a:cubicBezTo>
                  <a:lnTo>
                    <a:pt x="15251" y="5061"/>
                  </a:lnTo>
                  <a:cubicBezTo>
                    <a:pt x="14895" y="5220"/>
                    <a:pt x="14499" y="5339"/>
                    <a:pt x="14142" y="5457"/>
                  </a:cubicBezTo>
                  <a:cubicBezTo>
                    <a:pt x="14089" y="5471"/>
                    <a:pt x="14041" y="5479"/>
                    <a:pt x="13997" y="5479"/>
                  </a:cubicBezTo>
                  <a:cubicBezTo>
                    <a:pt x="13909" y="5479"/>
                    <a:pt x="13839" y="5444"/>
                    <a:pt x="13786" y="5339"/>
                  </a:cubicBezTo>
                  <a:cubicBezTo>
                    <a:pt x="13509" y="4665"/>
                    <a:pt x="13231" y="3992"/>
                    <a:pt x="12954" y="3318"/>
                  </a:cubicBezTo>
                  <a:cubicBezTo>
                    <a:pt x="12875" y="3081"/>
                    <a:pt x="12795" y="2843"/>
                    <a:pt x="12716" y="2605"/>
                  </a:cubicBezTo>
                  <a:cubicBezTo>
                    <a:pt x="12637" y="2368"/>
                    <a:pt x="12558" y="2090"/>
                    <a:pt x="12479" y="1813"/>
                  </a:cubicBezTo>
                  <a:cubicBezTo>
                    <a:pt x="12399" y="1417"/>
                    <a:pt x="12399" y="1417"/>
                    <a:pt x="12795" y="1259"/>
                  </a:cubicBezTo>
                  <a:lnTo>
                    <a:pt x="14063" y="783"/>
                  </a:lnTo>
                  <a:lnTo>
                    <a:pt x="15053" y="387"/>
                  </a:lnTo>
                  <a:close/>
                  <a:moveTo>
                    <a:pt x="12003" y="1536"/>
                  </a:moveTo>
                  <a:cubicBezTo>
                    <a:pt x="12201" y="2249"/>
                    <a:pt x="12399" y="2962"/>
                    <a:pt x="12637" y="3635"/>
                  </a:cubicBezTo>
                  <a:cubicBezTo>
                    <a:pt x="12875" y="4309"/>
                    <a:pt x="13152" y="4982"/>
                    <a:pt x="13469" y="5695"/>
                  </a:cubicBezTo>
                  <a:lnTo>
                    <a:pt x="12875" y="5933"/>
                  </a:lnTo>
                  <a:cubicBezTo>
                    <a:pt x="12162" y="4586"/>
                    <a:pt x="11409" y="3318"/>
                    <a:pt x="11211" y="1813"/>
                  </a:cubicBezTo>
                  <a:lnTo>
                    <a:pt x="12003" y="1536"/>
                  </a:lnTo>
                  <a:close/>
                  <a:moveTo>
                    <a:pt x="10141" y="3952"/>
                  </a:moveTo>
                  <a:lnTo>
                    <a:pt x="10617" y="5101"/>
                  </a:lnTo>
                  <a:lnTo>
                    <a:pt x="4635" y="6844"/>
                  </a:lnTo>
                  <a:cubicBezTo>
                    <a:pt x="4635" y="6606"/>
                    <a:pt x="4675" y="6369"/>
                    <a:pt x="4556" y="6170"/>
                  </a:cubicBezTo>
                  <a:cubicBezTo>
                    <a:pt x="4437" y="5933"/>
                    <a:pt x="4120" y="5893"/>
                    <a:pt x="3922" y="5774"/>
                  </a:cubicBezTo>
                  <a:lnTo>
                    <a:pt x="10141" y="3952"/>
                  </a:lnTo>
                  <a:close/>
                  <a:moveTo>
                    <a:pt x="10775" y="5497"/>
                  </a:moveTo>
                  <a:cubicBezTo>
                    <a:pt x="10815" y="5576"/>
                    <a:pt x="10894" y="5735"/>
                    <a:pt x="10973" y="5933"/>
                  </a:cubicBezTo>
                  <a:cubicBezTo>
                    <a:pt x="11053" y="6091"/>
                    <a:pt x="11171" y="6250"/>
                    <a:pt x="11251" y="6408"/>
                  </a:cubicBezTo>
                  <a:cubicBezTo>
                    <a:pt x="9072" y="7200"/>
                    <a:pt x="6893" y="7834"/>
                    <a:pt x="4675" y="8349"/>
                  </a:cubicBezTo>
                  <a:lnTo>
                    <a:pt x="4635" y="8349"/>
                  </a:lnTo>
                  <a:cubicBezTo>
                    <a:pt x="4873" y="7913"/>
                    <a:pt x="4873" y="7874"/>
                    <a:pt x="4556" y="7359"/>
                  </a:cubicBezTo>
                  <a:lnTo>
                    <a:pt x="10775" y="5497"/>
                  </a:lnTo>
                  <a:close/>
                  <a:moveTo>
                    <a:pt x="3172" y="5020"/>
                  </a:moveTo>
                  <a:cubicBezTo>
                    <a:pt x="3269" y="5020"/>
                    <a:pt x="3363" y="5033"/>
                    <a:pt x="3447" y="5061"/>
                  </a:cubicBezTo>
                  <a:cubicBezTo>
                    <a:pt x="3685" y="5141"/>
                    <a:pt x="3685" y="5259"/>
                    <a:pt x="3605" y="5418"/>
                  </a:cubicBezTo>
                  <a:cubicBezTo>
                    <a:pt x="3487" y="5576"/>
                    <a:pt x="3407" y="5656"/>
                    <a:pt x="3328" y="5735"/>
                  </a:cubicBezTo>
                  <a:cubicBezTo>
                    <a:pt x="3170" y="5972"/>
                    <a:pt x="3209" y="6091"/>
                    <a:pt x="3487" y="6131"/>
                  </a:cubicBezTo>
                  <a:cubicBezTo>
                    <a:pt x="3685" y="6170"/>
                    <a:pt x="3843" y="6170"/>
                    <a:pt x="4041" y="6210"/>
                  </a:cubicBezTo>
                  <a:cubicBezTo>
                    <a:pt x="4279" y="6289"/>
                    <a:pt x="4358" y="6448"/>
                    <a:pt x="4160" y="6646"/>
                  </a:cubicBezTo>
                  <a:cubicBezTo>
                    <a:pt x="4002" y="6844"/>
                    <a:pt x="3804" y="6923"/>
                    <a:pt x="3685" y="7082"/>
                  </a:cubicBezTo>
                  <a:cubicBezTo>
                    <a:pt x="3605" y="7161"/>
                    <a:pt x="3526" y="7280"/>
                    <a:pt x="3487" y="7398"/>
                  </a:cubicBezTo>
                  <a:cubicBezTo>
                    <a:pt x="3605" y="7478"/>
                    <a:pt x="3685" y="7517"/>
                    <a:pt x="3804" y="7557"/>
                  </a:cubicBezTo>
                  <a:cubicBezTo>
                    <a:pt x="3962" y="7597"/>
                    <a:pt x="4081" y="7597"/>
                    <a:pt x="4239" y="7636"/>
                  </a:cubicBezTo>
                  <a:cubicBezTo>
                    <a:pt x="4477" y="7715"/>
                    <a:pt x="4517" y="7953"/>
                    <a:pt x="4318" y="8112"/>
                  </a:cubicBezTo>
                  <a:cubicBezTo>
                    <a:pt x="4031" y="8431"/>
                    <a:pt x="3616" y="8621"/>
                    <a:pt x="3196" y="8621"/>
                  </a:cubicBezTo>
                  <a:cubicBezTo>
                    <a:pt x="3094" y="8621"/>
                    <a:pt x="2993" y="8610"/>
                    <a:pt x="2892" y="8587"/>
                  </a:cubicBezTo>
                  <a:lnTo>
                    <a:pt x="2140" y="8389"/>
                  </a:lnTo>
                  <a:cubicBezTo>
                    <a:pt x="2298" y="7636"/>
                    <a:pt x="2021" y="7002"/>
                    <a:pt x="1704" y="6369"/>
                  </a:cubicBezTo>
                  <a:cubicBezTo>
                    <a:pt x="1664" y="6289"/>
                    <a:pt x="1664" y="6170"/>
                    <a:pt x="1704" y="6052"/>
                  </a:cubicBezTo>
                  <a:cubicBezTo>
                    <a:pt x="1863" y="5774"/>
                    <a:pt x="2021" y="5497"/>
                    <a:pt x="2179" y="5259"/>
                  </a:cubicBezTo>
                  <a:cubicBezTo>
                    <a:pt x="2338" y="5220"/>
                    <a:pt x="2496" y="5180"/>
                    <a:pt x="2655" y="5141"/>
                  </a:cubicBezTo>
                  <a:cubicBezTo>
                    <a:pt x="2808" y="5064"/>
                    <a:pt x="2995" y="5020"/>
                    <a:pt x="3172" y="5020"/>
                  </a:cubicBezTo>
                  <a:close/>
                  <a:moveTo>
                    <a:pt x="15281" y="0"/>
                  </a:moveTo>
                  <a:cubicBezTo>
                    <a:pt x="15071" y="0"/>
                    <a:pt x="14859" y="49"/>
                    <a:pt x="14657" y="149"/>
                  </a:cubicBezTo>
                  <a:cubicBezTo>
                    <a:pt x="12518" y="942"/>
                    <a:pt x="10340" y="1655"/>
                    <a:pt x="8200" y="2407"/>
                  </a:cubicBezTo>
                  <a:cubicBezTo>
                    <a:pt x="6299" y="3081"/>
                    <a:pt x="4358" y="3794"/>
                    <a:pt x="2417" y="4507"/>
                  </a:cubicBezTo>
                  <a:cubicBezTo>
                    <a:pt x="2219" y="4586"/>
                    <a:pt x="2021" y="4705"/>
                    <a:pt x="1863" y="4903"/>
                  </a:cubicBezTo>
                  <a:cubicBezTo>
                    <a:pt x="1387" y="5616"/>
                    <a:pt x="951" y="6369"/>
                    <a:pt x="476" y="7121"/>
                  </a:cubicBezTo>
                  <a:cubicBezTo>
                    <a:pt x="397" y="7280"/>
                    <a:pt x="278" y="7398"/>
                    <a:pt x="199" y="7557"/>
                  </a:cubicBezTo>
                  <a:cubicBezTo>
                    <a:pt x="1" y="7953"/>
                    <a:pt x="80" y="8230"/>
                    <a:pt x="516" y="8349"/>
                  </a:cubicBezTo>
                  <a:cubicBezTo>
                    <a:pt x="1149" y="8547"/>
                    <a:pt x="1823" y="8745"/>
                    <a:pt x="2457" y="8904"/>
                  </a:cubicBezTo>
                  <a:cubicBezTo>
                    <a:pt x="2774" y="9023"/>
                    <a:pt x="3130" y="9062"/>
                    <a:pt x="3447" y="9062"/>
                  </a:cubicBezTo>
                  <a:cubicBezTo>
                    <a:pt x="3883" y="9023"/>
                    <a:pt x="4318" y="8904"/>
                    <a:pt x="4715" y="8785"/>
                  </a:cubicBezTo>
                  <a:cubicBezTo>
                    <a:pt x="6695" y="8230"/>
                    <a:pt x="8715" y="7676"/>
                    <a:pt x="10696" y="7082"/>
                  </a:cubicBezTo>
                  <a:cubicBezTo>
                    <a:pt x="12439" y="6567"/>
                    <a:pt x="14182" y="5933"/>
                    <a:pt x="15885" y="5339"/>
                  </a:cubicBezTo>
                  <a:cubicBezTo>
                    <a:pt x="16361" y="5180"/>
                    <a:pt x="16836" y="4982"/>
                    <a:pt x="17311" y="4824"/>
                  </a:cubicBezTo>
                  <a:cubicBezTo>
                    <a:pt x="17628" y="4586"/>
                    <a:pt x="17826" y="4190"/>
                    <a:pt x="17787" y="3794"/>
                  </a:cubicBezTo>
                  <a:cubicBezTo>
                    <a:pt x="17826" y="2487"/>
                    <a:pt x="17311" y="1219"/>
                    <a:pt x="16321" y="427"/>
                  </a:cubicBezTo>
                  <a:cubicBezTo>
                    <a:pt x="16018" y="149"/>
                    <a:pt x="15651" y="0"/>
                    <a:pt x="15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92" name="Google Shape;4692;p15"/>
            <p:cNvSpPr/>
            <p:nvPr/>
          </p:nvSpPr>
          <p:spPr>
            <a:xfrm>
              <a:off x="8211101" y="1383394"/>
              <a:ext cx="62186" cy="54085"/>
            </a:xfrm>
            <a:custGeom>
              <a:avLst/>
              <a:gdLst/>
              <a:ahLst/>
              <a:cxnLst/>
              <a:rect l="l" t="t" r="r" b="b"/>
              <a:pathLst>
                <a:path w="476" h="414" extrusionOk="0">
                  <a:moveTo>
                    <a:pt x="160" y="1"/>
                  </a:moveTo>
                  <a:cubicBezTo>
                    <a:pt x="129" y="1"/>
                    <a:pt x="103" y="6"/>
                    <a:pt x="79" y="17"/>
                  </a:cubicBezTo>
                  <a:cubicBezTo>
                    <a:pt x="0" y="96"/>
                    <a:pt x="0" y="255"/>
                    <a:pt x="0" y="334"/>
                  </a:cubicBezTo>
                  <a:cubicBezTo>
                    <a:pt x="119" y="334"/>
                    <a:pt x="238" y="413"/>
                    <a:pt x="317" y="413"/>
                  </a:cubicBezTo>
                  <a:cubicBezTo>
                    <a:pt x="436" y="374"/>
                    <a:pt x="436" y="215"/>
                    <a:pt x="475" y="57"/>
                  </a:cubicBezTo>
                  <a:cubicBezTo>
                    <a:pt x="335" y="29"/>
                    <a:pt x="235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93" name="Google Shape;4693;p15"/>
            <p:cNvSpPr/>
            <p:nvPr/>
          </p:nvSpPr>
          <p:spPr>
            <a:xfrm>
              <a:off x="8180008" y="1210951"/>
              <a:ext cx="88053" cy="78515"/>
            </a:xfrm>
            <a:custGeom>
              <a:avLst/>
              <a:gdLst/>
              <a:ahLst/>
              <a:cxnLst/>
              <a:rect l="l" t="t" r="r" b="b"/>
              <a:pathLst>
                <a:path w="674" h="601" extrusionOk="0">
                  <a:moveTo>
                    <a:pt x="397" y="0"/>
                  </a:moveTo>
                  <a:cubicBezTo>
                    <a:pt x="357" y="0"/>
                    <a:pt x="317" y="10"/>
                    <a:pt x="278" y="30"/>
                  </a:cubicBezTo>
                  <a:lnTo>
                    <a:pt x="238" y="30"/>
                  </a:lnTo>
                  <a:cubicBezTo>
                    <a:pt x="80" y="109"/>
                    <a:pt x="0" y="307"/>
                    <a:pt x="80" y="466"/>
                  </a:cubicBezTo>
                  <a:cubicBezTo>
                    <a:pt x="80" y="466"/>
                    <a:pt x="80" y="505"/>
                    <a:pt x="80" y="505"/>
                  </a:cubicBezTo>
                  <a:cubicBezTo>
                    <a:pt x="167" y="563"/>
                    <a:pt x="275" y="600"/>
                    <a:pt x="373" y="600"/>
                  </a:cubicBezTo>
                  <a:cubicBezTo>
                    <a:pt x="409" y="600"/>
                    <a:pt x="444" y="595"/>
                    <a:pt x="476" y="585"/>
                  </a:cubicBezTo>
                  <a:cubicBezTo>
                    <a:pt x="634" y="505"/>
                    <a:pt x="674" y="268"/>
                    <a:pt x="515" y="30"/>
                  </a:cubicBezTo>
                  <a:cubicBezTo>
                    <a:pt x="476" y="10"/>
                    <a:pt x="436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94" name="Google Shape;4694;p15"/>
            <p:cNvSpPr/>
            <p:nvPr/>
          </p:nvSpPr>
          <p:spPr>
            <a:xfrm>
              <a:off x="8060994" y="1304619"/>
              <a:ext cx="67412" cy="65581"/>
            </a:xfrm>
            <a:custGeom>
              <a:avLst/>
              <a:gdLst/>
              <a:ahLst/>
              <a:cxnLst/>
              <a:rect l="l" t="t" r="r" b="b"/>
              <a:pathLst>
                <a:path w="516" h="502" extrusionOk="0">
                  <a:moveTo>
                    <a:pt x="267" y="0"/>
                  </a:moveTo>
                  <a:cubicBezTo>
                    <a:pt x="218" y="0"/>
                    <a:pt x="168" y="10"/>
                    <a:pt x="119" y="26"/>
                  </a:cubicBezTo>
                  <a:cubicBezTo>
                    <a:pt x="40" y="26"/>
                    <a:pt x="0" y="264"/>
                    <a:pt x="80" y="343"/>
                  </a:cubicBezTo>
                  <a:cubicBezTo>
                    <a:pt x="119" y="422"/>
                    <a:pt x="278" y="462"/>
                    <a:pt x="476" y="501"/>
                  </a:cubicBezTo>
                  <a:cubicBezTo>
                    <a:pt x="476" y="303"/>
                    <a:pt x="515" y="145"/>
                    <a:pt x="476" y="66"/>
                  </a:cubicBezTo>
                  <a:cubicBezTo>
                    <a:pt x="406" y="19"/>
                    <a:pt x="33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695" name="Google Shape;4695;p15"/>
          <p:cNvGrpSpPr/>
          <p:nvPr/>
        </p:nvGrpSpPr>
        <p:grpSpPr>
          <a:xfrm rot="-4027023">
            <a:off x="6593042" y="5389721"/>
            <a:ext cx="728321" cy="1157309"/>
            <a:chOff x="6712570" y="2317359"/>
            <a:chExt cx="1863208" cy="2960654"/>
          </a:xfrm>
        </p:grpSpPr>
        <p:sp>
          <p:nvSpPr>
            <p:cNvPr id="4696" name="Google Shape;4696;p15"/>
            <p:cNvSpPr/>
            <p:nvPr/>
          </p:nvSpPr>
          <p:spPr>
            <a:xfrm>
              <a:off x="7420292" y="3361133"/>
              <a:ext cx="356355" cy="144514"/>
            </a:xfrm>
            <a:custGeom>
              <a:avLst/>
              <a:gdLst/>
              <a:ahLst/>
              <a:cxnLst/>
              <a:rect l="l" t="t" r="r" b="b"/>
              <a:pathLst>
                <a:path w="2932" h="1189" extrusionOk="0">
                  <a:moveTo>
                    <a:pt x="357" y="0"/>
                  </a:moveTo>
                  <a:cubicBezTo>
                    <a:pt x="277" y="0"/>
                    <a:pt x="119" y="79"/>
                    <a:pt x="0" y="159"/>
                  </a:cubicBezTo>
                  <a:cubicBezTo>
                    <a:pt x="79" y="238"/>
                    <a:pt x="119" y="357"/>
                    <a:pt x="198" y="396"/>
                  </a:cubicBezTo>
                  <a:cubicBezTo>
                    <a:pt x="515" y="634"/>
                    <a:pt x="911" y="792"/>
                    <a:pt x="1268" y="990"/>
                  </a:cubicBezTo>
                  <a:cubicBezTo>
                    <a:pt x="1624" y="1149"/>
                    <a:pt x="2060" y="1189"/>
                    <a:pt x="2496" y="1189"/>
                  </a:cubicBezTo>
                  <a:cubicBezTo>
                    <a:pt x="2614" y="1149"/>
                    <a:pt x="2773" y="1149"/>
                    <a:pt x="2931" y="1149"/>
                  </a:cubicBezTo>
                  <a:cubicBezTo>
                    <a:pt x="2931" y="1070"/>
                    <a:pt x="2931" y="1030"/>
                    <a:pt x="2931" y="990"/>
                  </a:cubicBezTo>
                  <a:cubicBezTo>
                    <a:pt x="2852" y="911"/>
                    <a:pt x="2773" y="872"/>
                    <a:pt x="2654" y="832"/>
                  </a:cubicBezTo>
                  <a:cubicBezTo>
                    <a:pt x="2179" y="634"/>
                    <a:pt x="1703" y="436"/>
                    <a:pt x="1228" y="238"/>
                  </a:cubicBezTo>
                  <a:cubicBezTo>
                    <a:pt x="951" y="119"/>
                    <a:pt x="673" y="40"/>
                    <a:pt x="357" y="0"/>
                  </a:cubicBezTo>
                  <a:close/>
                </a:path>
              </a:pathLst>
            </a:custGeom>
            <a:solidFill>
              <a:srgbClr val="A889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97" name="Google Shape;4697;p15"/>
            <p:cNvSpPr/>
            <p:nvPr/>
          </p:nvSpPr>
          <p:spPr>
            <a:xfrm>
              <a:off x="8036496" y="2376913"/>
              <a:ext cx="476801" cy="965169"/>
            </a:xfrm>
            <a:custGeom>
              <a:avLst/>
              <a:gdLst/>
              <a:ahLst/>
              <a:cxnLst/>
              <a:rect l="l" t="t" r="r" b="b"/>
              <a:pathLst>
                <a:path w="3923" h="7941" extrusionOk="0">
                  <a:moveTo>
                    <a:pt x="1823" y="1126"/>
                  </a:moveTo>
                  <a:cubicBezTo>
                    <a:pt x="1823" y="1245"/>
                    <a:pt x="1823" y="1324"/>
                    <a:pt x="1823" y="1364"/>
                  </a:cubicBezTo>
                  <a:cubicBezTo>
                    <a:pt x="1783" y="1443"/>
                    <a:pt x="1704" y="1443"/>
                    <a:pt x="1664" y="1483"/>
                  </a:cubicBezTo>
                  <a:cubicBezTo>
                    <a:pt x="1308" y="1641"/>
                    <a:pt x="1268" y="2117"/>
                    <a:pt x="1545" y="2354"/>
                  </a:cubicBezTo>
                  <a:cubicBezTo>
                    <a:pt x="1981" y="2790"/>
                    <a:pt x="2219" y="3384"/>
                    <a:pt x="2140" y="4018"/>
                  </a:cubicBezTo>
                  <a:cubicBezTo>
                    <a:pt x="2100" y="4216"/>
                    <a:pt x="2021" y="4414"/>
                    <a:pt x="1902" y="4573"/>
                  </a:cubicBezTo>
                  <a:cubicBezTo>
                    <a:pt x="1862" y="4652"/>
                    <a:pt x="1704" y="4612"/>
                    <a:pt x="1625" y="4652"/>
                  </a:cubicBezTo>
                  <a:lnTo>
                    <a:pt x="1625" y="4573"/>
                  </a:lnTo>
                  <a:cubicBezTo>
                    <a:pt x="1585" y="4533"/>
                    <a:pt x="1585" y="4454"/>
                    <a:pt x="1625" y="4414"/>
                  </a:cubicBezTo>
                  <a:cubicBezTo>
                    <a:pt x="1862" y="3780"/>
                    <a:pt x="1704" y="3028"/>
                    <a:pt x="1228" y="2552"/>
                  </a:cubicBezTo>
                  <a:cubicBezTo>
                    <a:pt x="951" y="2275"/>
                    <a:pt x="912" y="1839"/>
                    <a:pt x="1149" y="1523"/>
                  </a:cubicBezTo>
                  <a:cubicBezTo>
                    <a:pt x="1228" y="1404"/>
                    <a:pt x="1308" y="1324"/>
                    <a:pt x="1387" y="1285"/>
                  </a:cubicBezTo>
                  <a:cubicBezTo>
                    <a:pt x="1545" y="1206"/>
                    <a:pt x="1664" y="1166"/>
                    <a:pt x="1823" y="1126"/>
                  </a:cubicBezTo>
                  <a:close/>
                  <a:moveTo>
                    <a:pt x="1962" y="1"/>
                  </a:moveTo>
                  <a:cubicBezTo>
                    <a:pt x="1852" y="1"/>
                    <a:pt x="1748" y="29"/>
                    <a:pt x="1664" y="57"/>
                  </a:cubicBezTo>
                  <a:cubicBezTo>
                    <a:pt x="1545" y="96"/>
                    <a:pt x="1466" y="176"/>
                    <a:pt x="1426" y="295"/>
                  </a:cubicBezTo>
                  <a:cubicBezTo>
                    <a:pt x="1189" y="611"/>
                    <a:pt x="951" y="928"/>
                    <a:pt x="753" y="1245"/>
                  </a:cubicBezTo>
                  <a:cubicBezTo>
                    <a:pt x="515" y="1483"/>
                    <a:pt x="357" y="1760"/>
                    <a:pt x="199" y="2077"/>
                  </a:cubicBezTo>
                  <a:cubicBezTo>
                    <a:pt x="119" y="2354"/>
                    <a:pt x="0" y="2711"/>
                    <a:pt x="357" y="2988"/>
                  </a:cubicBezTo>
                  <a:cubicBezTo>
                    <a:pt x="476" y="3107"/>
                    <a:pt x="515" y="3384"/>
                    <a:pt x="674" y="3543"/>
                  </a:cubicBezTo>
                  <a:cubicBezTo>
                    <a:pt x="872" y="3780"/>
                    <a:pt x="991" y="4097"/>
                    <a:pt x="1070" y="4375"/>
                  </a:cubicBezTo>
                  <a:cubicBezTo>
                    <a:pt x="1110" y="4810"/>
                    <a:pt x="1030" y="5206"/>
                    <a:pt x="793" y="5563"/>
                  </a:cubicBezTo>
                  <a:cubicBezTo>
                    <a:pt x="674" y="5801"/>
                    <a:pt x="476" y="6038"/>
                    <a:pt x="317" y="6316"/>
                  </a:cubicBezTo>
                  <a:cubicBezTo>
                    <a:pt x="159" y="6553"/>
                    <a:pt x="159" y="6831"/>
                    <a:pt x="317" y="7068"/>
                  </a:cubicBezTo>
                  <a:cubicBezTo>
                    <a:pt x="595" y="7544"/>
                    <a:pt x="1070" y="7861"/>
                    <a:pt x="1664" y="7900"/>
                  </a:cubicBezTo>
                  <a:cubicBezTo>
                    <a:pt x="1746" y="7927"/>
                    <a:pt x="1828" y="7940"/>
                    <a:pt x="1908" y="7940"/>
                  </a:cubicBezTo>
                  <a:cubicBezTo>
                    <a:pt x="2178" y="7940"/>
                    <a:pt x="2432" y="7797"/>
                    <a:pt x="2615" y="7583"/>
                  </a:cubicBezTo>
                  <a:cubicBezTo>
                    <a:pt x="2813" y="7227"/>
                    <a:pt x="2694" y="6949"/>
                    <a:pt x="2496" y="6633"/>
                  </a:cubicBezTo>
                  <a:cubicBezTo>
                    <a:pt x="2100" y="6236"/>
                    <a:pt x="2100" y="5563"/>
                    <a:pt x="2496" y="5167"/>
                  </a:cubicBezTo>
                  <a:lnTo>
                    <a:pt x="3209" y="4097"/>
                  </a:lnTo>
                  <a:cubicBezTo>
                    <a:pt x="3922" y="3028"/>
                    <a:pt x="3764" y="2037"/>
                    <a:pt x="2773" y="1602"/>
                  </a:cubicBezTo>
                  <a:cubicBezTo>
                    <a:pt x="2496" y="1483"/>
                    <a:pt x="2298" y="1285"/>
                    <a:pt x="2219" y="1008"/>
                  </a:cubicBezTo>
                  <a:cubicBezTo>
                    <a:pt x="2140" y="809"/>
                    <a:pt x="2140" y="611"/>
                    <a:pt x="2219" y="413"/>
                  </a:cubicBezTo>
                  <a:cubicBezTo>
                    <a:pt x="2219" y="255"/>
                    <a:pt x="2179" y="136"/>
                    <a:pt x="2100" y="17"/>
                  </a:cubicBezTo>
                  <a:cubicBezTo>
                    <a:pt x="2053" y="6"/>
                    <a:pt x="2007" y="1"/>
                    <a:pt x="1962" y="1"/>
                  </a:cubicBezTo>
                  <a:close/>
                </a:path>
              </a:pathLst>
            </a:custGeom>
            <a:solidFill>
              <a:srgbClr val="A889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98" name="Google Shape;4698;p15"/>
            <p:cNvSpPr/>
            <p:nvPr/>
          </p:nvSpPr>
          <p:spPr>
            <a:xfrm>
              <a:off x="7997968" y="3463347"/>
              <a:ext cx="264957" cy="213672"/>
            </a:xfrm>
            <a:custGeom>
              <a:avLst/>
              <a:gdLst/>
              <a:ahLst/>
              <a:cxnLst/>
              <a:rect l="l" t="t" r="r" b="b"/>
              <a:pathLst>
                <a:path w="2180" h="1758" extrusionOk="0">
                  <a:moveTo>
                    <a:pt x="1387" y="1"/>
                  </a:moveTo>
                  <a:cubicBezTo>
                    <a:pt x="1347" y="1"/>
                    <a:pt x="1308" y="11"/>
                    <a:pt x="1268" y="31"/>
                  </a:cubicBezTo>
                  <a:cubicBezTo>
                    <a:pt x="1268" y="70"/>
                    <a:pt x="1268" y="110"/>
                    <a:pt x="1268" y="149"/>
                  </a:cubicBezTo>
                  <a:cubicBezTo>
                    <a:pt x="1268" y="189"/>
                    <a:pt x="1268" y="229"/>
                    <a:pt x="1308" y="268"/>
                  </a:cubicBezTo>
                  <a:cubicBezTo>
                    <a:pt x="1347" y="387"/>
                    <a:pt x="1466" y="466"/>
                    <a:pt x="1506" y="585"/>
                  </a:cubicBezTo>
                  <a:cubicBezTo>
                    <a:pt x="1743" y="1021"/>
                    <a:pt x="1585" y="1338"/>
                    <a:pt x="1070" y="1338"/>
                  </a:cubicBezTo>
                  <a:cubicBezTo>
                    <a:pt x="832" y="1338"/>
                    <a:pt x="595" y="1140"/>
                    <a:pt x="555" y="902"/>
                  </a:cubicBezTo>
                  <a:cubicBezTo>
                    <a:pt x="436" y="664"/>
                    <a:pt x="595" y="427"/>
                    <a:pt x="832" y="348"/>
                  </a:cubicBezTo>
                  <a:lnTo>
                    <a:pt x="1110" y="229"/>
                  </a:lnTo>
                  <a:lnTo>
                    <a:pt x="1110" y="149"/>
                  </a:lnTo>
                  <a:cubicBezTo>
                    <a:pt x="1030" y="70"/>
                    <a:pt x="912" y="70"/>
                    <a:pt x="793" y="70"/>
                  </a:cubicBezTo>
                  <a:cubicBezTo>
                    <a:pt x="317" y="110"/>
                    <a:pt x="1" y="546"/>
                    <a:pt x="159" y="1021"/>
                  </a:cubicBezTo>
                  <a:cubicBezTo>
                    <a:pt x="199" y="1377"/>
                    <a:pt x="516" y="1694"/>
                    <a:pt x="912" y="1734"/>
                  </a:cubicBezTo>
                  <a:cubicBezTo>
                    <a:pt x="983" y="1750"/>
                    <a:pt x="1056" y="1758"/>
                    <a:pt x="1129" y="1758"/>
                  </a:cubicBezTo>
                  <a:cubicBezTo>
                    <a:pt x="1420" y="1758"/>
                    <a:pt x="1712" y="1631"/>
                    <a:pt x="1902" y="1377"/>
                  </a:cubicBezTo>
                  <a:cubicBezTo>
                    <a:pt x="2179" y="902"/>
                    <a:pt x="1981" y="268"/>
                    <a:pt x="1506" y="31"/>
                  </a:cubicBezTo>
                  <a:cubicBezTo>
                    <a:pt x="1466" y="11"/>
                    <a:pt x="1427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99" name="Google Shape;4699;p15"/>
            <p:cNvSpPr/>
            <p:nvPr/>
          </p:nvSpPr>
          <p:spPr>
            <a:xfrm>
              <a:off x="6712570" y="2317359"/>
              <a:ext cx="1863208" cy="2960654"/>
            </a:xfrm>
            <a:custGeom>
              <a:avLst/>
              <a:gdLst/>
              <a:ahLst/>
              <a:cxnLst/>
              <a:rect l="l" t="t" r="r" b="b"/>
              <a:pathLst>
                <a:path w="15330" h="24359" extrusionOk="0">
                  <a:moveTo>
                    <a:pt x="10656" y="2409"/>
                  </a:moveTo>
                  <a:cubicBezTo>
                    <a:pt x="10616" y="2607"/>
                    <a:pt x="10577" y="2805"/>
                    <a:pt x="10537" y="3003"/>
                  </a:cubicBezTo>
                  <a:cubicBezTo>
                    <a:pt x="10497" y="3082"/>
                    <a:pt x="10418" y="3161"/>
                    <a:pt x="10339" y="3201"/>
                  </a:cubicBezTo>
                  <a:cubicBezTo>
                    <a:pt x="9190" y="3755"/>
                    <a:pt x="8239" y="4587"/>
                    <a:pt x="7526" y="5657"/>
                  </a:cubicBezTo>
                  <a:cubicBezTo>
                    <a:pt x="7130" y="6211"/>
                    <a:pt x="6893" y="6885"/>
                    <a:pt x="6893" y="7558"/>
                  </a:cubicBezTo>
                  <a:cubicBezTo>
                    <a:pt x="6893" y="7796"/>
                    <a:pt x="6813" y="8034"/>
                    <a:pt x="6813" y="8271"/>
                  </a:cubicBezTo>
                  <a:cubicBezTo>
                    <a:pt x="6457" y="8232"/>
                    <a:pt x="6417" y="7994"/>
                    <a:pt x="6338" y="7756"/>
                  </a:cubicBezTo>
                  <a:cubicBezTo>
                    <a:pt x="6100" y="6845"/>
                    <a:pt x="6259" y="5895"/>
                    <a:pt x="6813" y="5102"/>
                  </a:cubicBezTo>
                  <a:cubicBezTo>
                    <a:pt x="7051" y="4627"/>
                    <a:pt x="7408" y="4270"/>
                    <a:pt x="7883" y="3993"/>
                  </a:cubicBezTo>
                  <a:cubicBezTo>
                    <a:pt x="8715" y="3478"/>
                    <a:pt x="9586" y="3003"/>
                    <a:pt x="10458" y="2488"/>
                  </a:cubicBezTo>
                  <a:cubicBezTo>
                    <a:pt x="10497" y="2448"/>
                    <a:pt x="10577" y="2409"/>
                    <a:pt x="10656" y="2409"/>
                  </a:cubicBezTo>
                  <a:close/>
                  <a:moveTo>
                    <a:pt x="10933" y="4112"/>
                  </a:moveTo>
                  <a:cubicBezTo>
                    <a:pt x="11488" y="4468"/>
                    <a:pt x="11646" y="5221"/>
                    <a:pt x="11250" y="5776"/>
                  </a:cubicBezTo>
                  <a:cubicBezTo>
                    <a:pt x="10616" y="6687"/>
                    <a:pt x="9784" y="7400"/>
                    <a:pt x="8834" y="7954"/>
                  </a:cubicBezTo>
                  <a:cubicBezTo>
                    <a:pt x="8556" y="8113"/>
                    <a:pt x="8239" y="8232"/>
                    <a:pt x="7962" y="8351"/>
                  </a:cubicBezTo>
                  <a:lnTo>
                    <a:pt x="7962" y="8311"/>
                  </a:lnTo>
                  <a:lnTo>
                    <a:pt x="10933" y="4112"/>
                  </a:lnTo>
                  <a:close/>
                  <a:moveTo>
                    <a:pt x="12822" y="491"/>
                  </a:moveTo>
                  <a:cubicBezTo>
                    <a:pt x="12864" y="491"/>
                    <a:pt x="12907" y="496"/>
                    <a:pt x="12953" y="507"/>
                  </a:cubicBezTo>
                  <a:cubicBezTo>
                    <a:pt x="13072" y="626"/>
                    <a:pt x="13112" y="745"/>
                    <a:pt x="13072" y="903"/>
                  </a:cubicBezTo>
                  <a:cubicBezTo>
                    <a:pt x="13033" y="1101"/>
                    <a:pt x="13033" y="1299"/>
                    <a:pt x="13072" y="1498"/>
                  </a:cubicBezTo>
                  <a:cubicBezTo>
                    <a:pt x="13191" y="1775"/>
                    <a:pt x="13389" y="1973"/>
                    <a:pt x="13627" y="2092"/>
                  </a:cubicBezTo>
                  <a:cubicBezTo>
                    <a:pt x="14617" y="2527"/>
                    <a:pt x="14775" y="3518"/>
                    <a:pt x="14102" y="4627"/>
                  </a:cubicBezTo>
                  <a:lnTo>
                    <a:pt x="13349" y="5657"/>
                  </a:lnTo>
                  <a:cubicBezTo>
                    <a:pt x="12993" y="6093"/>
                    <a:pt x="12993" y="6726"/>
                    <a:pt x="13389" y="7123"/>
                  </a:cubicBezTo>
                  <a:lnTo>
                    <a:pt x="13349" y="7123"/>
                  </a:lnTo>
                  <a:cubicBezTo>
                    <a:pt x="13547" y="7439"/>
                    <a:pt x="13706" y="7717"/>
                    <a:pt x="13468" y="8073"/>
                  </a:cubicBezTo>
                  <a:cubicBezTo>
                    <a:pt x="13316" y="8287"/>
                    <a:pt x="13045" y="8430"/>
                    <a:pt x="12766" y="8430"/>
                  </a:cubicBezTo>
                  <a:cubicBezTo>
                    <a:pt x="12683" y="8430"/>
                    <a:pt x="12599" y="8417"/>
                    <a:pt x="12518" y="8390"/>
                  </a:cubicBezTo>
                  <a:cubicBezTo>
                    <a:pt x="11963" y="8351"/>
                    <a:pt x="11448" y="8034"/>
                    <a:pt x="11171" y="7558"/>
                  </a:cubicBezTo>
                  <a:cubicBezTo>
                    <a:pt x="11052" y="7321"/>
                    <a:pt x="11052" y="7043"/>
                    <a:pt x="11171" y="6806"/>
                  </a:cubicBezTo>
                  <a:cubicBezTo>
                    <a:pt x="11329" y="6568"/>
                    <a:pt x="11527" y="6291"/>
                    <a:pt x="11686" y="6053"/>
                  </a:cubicBezTo>
                  <a:cubicBezTo>
                    <a:pt x="11884" y="5696"/>
                    <a:pt x="12003" y="5300"/>
                    <a:pt x="11923" y="4865"/>
                  </a:cubicBezTo>
                  <a:cubicBezTo>
                    <a:pt x="11884" y="4587"/>
                    <a:pt x="11725" y="4270"/>
                    <a:pt x="11527" y="4033"/>
                  </a:cubicBezTo>
                  <a:cubicBezTo>
                    <a:pt x="11408" y="3874"/>
                    <a:pt x="11369" y="3597"/>
                    <a:pt x="11210" y="3478"/>
                  </a:cubicBezTo>
                  <a:cubicBezTo>
                    <a:pt x="10854" y="3201"/>
                    <a:pt x="10973" y="2844"/>
                    <a:pt x="11092" y="2567"/>
                  </a:cubicBezTo>
                  <a:cubicBezTo>
                    <a:pt x="11250" y="2250"/>
                    <a:pt x="11408" y="1973"/>
                    <a:pt x="11606" y="1735"/>
                  </a:cubicBezTo>
                  <a:cubicBezTo>
                    <a:pt x="11844" y="1418"/>
                    <a:pt x="12082" y="1101"/>
                    <a:pt x="12280" y="785"/>
                  </a:cubicBezTo>
                  <a:cubicBezTo>
                    <a:pt x="12359" y="666"/>
                    <a:pt x="12438" y="586"/>
                    <a:pt x="12518" y="547"/>
                  </a:cubicBezTo>
                  <a:cubicBezTo>
                    <a:pt x="12630" y="519"/>
                    <a:pt x="12722" y="491"/>
                    <a:pt x="12822" y="491"/>
                  </a:cubicBezTo>
                  <a:close/>
                  <a:moveTo>
                    <a:pt x="10616" y="3597"/>
                  </a:moveTo>
                  <a:cubicBezTo>
                    <a:pt x="10775" y="3676"/>
                    <a:pt x="10735" y="3795"/>
                    <a:pt x="10656" y="3954"/>
                  </a:cubicBezTo>
                  <a:lnTo>
                    <a:pt x="7606" y="7994"/>
                  </a:lnTo>
                  <a:cubicBezTo>
                    <a:pt x="7526" y="8152"/>
                    <a:pt x="7408" y="8311"/>
                    <a:pt x="7328" y="8509"/>
                  </a:cubicBezTo>
                  <a:cubicBezTo>
                    <a:pt x="7210" y="8509"/>
                    <a:pt x="7130" y="8469"/>
                    <a:pt x="7210" y="8271"/>
                  </a:cubicBezTo>
                  <a:cubicBezTo>
                    <a:pt x="7249" y="8073"/>
                    <a:pt x="7289" y="7875"/>
                    <a:pt x="7289" y="7677"/>
                  </a:cubicBezTo>
                  <a:cubicBezTo>
                    <a:pt x="7368" y="6806"/>
                    <a:pt x="7764" y="5934"/>
                    <a:pt x="8398" y="5300"/>
                  </a:cubicBezTo>
                  <a:cubicBezTo>
                    <a:pt x="8992" y="4548"/>
                    <a:pt x="9745" y="3993"/>
                    <a:pt x="10616" y="3597"/>
                  </a:cubicBezTo>
                  <a:close/>
                  <a:moveTo>
                    <a:pt x="10656" y="7241"/>
                  </a:moveTo>
                  <a:lnTo>
                    <a:pt x="10656" y="7241"/>
                  </a:lnTo>
                  <a:cubicBezTo>
                    <a:pt x="10616" y="7360"/>
                    <a:pt x="10577" y="7519"/>
                    <a:pt x="10537" y="7637"/>
                  </a:cubicBezTo>
                  <a:lnTo>
                    <a:pt x="10497" y="7598"/>
                  </a:lnTo>
                  <a:cubicBezTo>
                    <a:pt x="10101" y="8311"/>
                    <a:pt x="9388" y="8826"/>
                    <a:pt x="8596" y="8945"/>
                  </a:cubicBezTo>
                  <a:cubicBezTo>
                    <a:pt x="8358" y="8945"/>
                    <a:pt x="8160" y="8905"/>
                    <a:pt x="7962" y="8786"/>
                  </a:cubicBezTo>
                  <a:cubicBezTo>
                    <a:pt x="8992" y="8549"/>
                    <a:pt x="9705" y="7796"/>
                    <a:pt x="10656" y="7241"/>
                  </a:cubicBezTo>
                  <a:close/>
                  <a:moveTo>
                    <a:pt x="6180" y="8549"/>
                  </a:moveTo>
                  <a:cubicBezTo>
                    <a:pt x="6457" y="8628"/>
                    <a:pt x="6774" y="8707"/>
                    <a:pt x="7051" y="8826"/>
                  </a:cubicBezTo>
                  <a:cubicBezTo>
                    <a:pt x="7526" y="9024"/>
                    <a:pt x="8002" y="9222"/>
                    <a:pt x="8477" y="9420"/>
                  </a:cubicBezTo>
                  <a:cubicBezTo>
                    <a:pt x="8556" y="9460"/>
                    <a:pt x="8636" y="9499"/>
                    <a:pt x="8715" y="9578"/>
                  </a:cubicBezTo>
                  <a:cubicBezTo>
                    <a:pt x="8715" y="9618"/>
                    <a:pt x="8715" y="9658"/>
                    <a:pt x="8715" y="9737"/>
                  </a:cubicBezTo>
                  <a:cubicBezTo>
                    <a:pt x="8556" y="9737"/>
                    <a:pt x="8437" y="9737"/>
                    <a:pt x="8319" y="9777"/>
                  </a:cubicBezTo>
                  <a:lnTo>
                    <a:pt x="8279" y="9777"/>
                  </a:lnTo>
                  <a:cubicBezTo>
                    <a:pt x="7843" y="9777"/>
                    <a:pt x="7447" y="9737"/>
                    <a:pt x="7051" y="9578"/>
                  </a:cubicBezTo>
                  <a:cubicBezTo>
                    <a:pt x="6695" y="9380"/>
                    <a:pt x="6338" y="9222"/>
                    <a:pt x="5982" y="8984"/>
                  </a:cubicBezTo>
                  <a:cubicBezTo>
                    <a:pt x="5902" y="8945"/>
                    <a:pt x="5863" y="8826"/>
                    <a:pt x="5823" y="8747"/>
                  </a:cubicBezTo>
                  <a:cubicBezTo>
                    <a:pt x="5942" y="8667"/>
                    <a:pt x="6061" y="8549"/>
                    <a:pt x="6180" y="8549"/>
                  </a:cubicBezTo>
                  <a:close/>
                  <a:moveTo>
                    <a:pt x="12829" y="1"/>
                  </a:moveTo>
                  <a:cubicBezTo>
                    <a:pt x="12696" y="1"/>
                    <a:pt x="12563" y="40"/>
                    <a:pt x="12438" y="111"/>
                  </a:cubicBezTo>
                  <a:cubicBezTo>
                    <a:pt x="12240" y="230"/>
                    <a:pt x="12082" y="388"/>
                    <a:pt x="11963" y="586"/>
                  </a:cubicBezTo>
                  <a:cubicBezTo>
                    <a:pt x="11805" y="785"/>
                    <a:pt x="11646" y="1022"/>
                    <a:pt x="11448" y="1220"/>
                  </a:cubicBezTo>
                  <a:cubicBezTo>
                    <a:pt x="11092" y="1537"/>
                    <a:pt x="10695" y="1814"/>
                    <a:pt x="10260" y="2052"/>
                  </a:cubicBezTo>
                  <a:cubicBezTo>
                    <a:pt x="9349" y="2607"/>
                    <a:pt x="8358" y="3082"/>
                    <a:pt x="7447" y="3716"/>
                  </a:cubicBezTo>
                  <a:cubicBezTo>
                    <a:pt x="6417" y="4468"/>
                    <a:pt x="5783" y="5696"/>
                    <a:pt x="5783" y="6964"/>
                  </a:cubicBezTo>
                  <a:cubicBezTo>
                    <a:pt x="5823" y="7360"/>
                    <a:pt x="5863" y="7717"/>
                    <a:pt x="5982" y="8113"/>
                  </a:cubicBezTo>
                  <a:cubicBezTo>
                    <a:pt x="5269" y="8469"/>
                    <a:pt x="5189" y="8826"/>
                    <a:pt x="5704" y="9341"/>
                  </a:cubicBezTo>
                  <a:lnTo>
                    <a:pt x="5546" y="9499"/>
                  </a:lnTo>
                  <a:cubicBezTo>
                    <a:pt x="4872" y="10450"/>
                    <a:pt x="4120" y="11361"/>
                    <a:pt x="3526" y="12312"/>
                  </a:cubicBezTo>
                  <a:cubicBezTo>
                    <a:pt x="2218" y="14372"/>
                    <a:pt x="1228" y="16550"/>
                    <a:pt x="555" y="18848"/>
                  </a:cubicBezTo>
                  <a:cubicBezTo>
                    <a:pt x="198" y="19917"/>
                    <a:pt x="0" y="21026"/>
                    <a:pt x="0" y="22136"/>
                  </a:cubicBezTo>
                  <a:cubicBezTo>
                    <a:pt x="0" y="22651"/>
                    <a:pt x="79" y="23166"/>
                    <a:pt x="238" y="23641"/>
                  </a:cubicBezTo>
                  <a:cubicBezTo>
                    <a:pt x="317" y="24077"/>
                    <a:pt x="713" y="24354"/>
                    <a:pt x="1149" y="24354"/>
                  </a:cubicBezTo>
                  <a:cubicBezTo>
                    <a:pt x="1182" y="24357"/>
                    <a:pt x="1216" y="24359"/>
                    <a:pt x="1249" y="24359"/>
                  </a:cubicBezTo>
                  <a:cubicBezTo>
                    <a:pt x="1611" y="24359"/>
                    <a:pt x="1958" y="24165"/>
                    <a:pt x="2139" y="23839"/>
                  </a:cubicBezTo>
                  <a:cubicBezTo>
                    <a:pt x="2773" y="22888"/>
                    <a:pt x="3446" y="22017"/>
                    <a:pt x="4001" y="21026"/>
                  </a:cubicBezTo>
                  <a:cubicBezTo>
                    <a:pt x="4595" y="19957"/>
                    <a:pt x="5070" y="18808"/>
                    <a:pt x="5585" y="17659"/>
                  </a:cubicBezTo>
                  <a:cubicBezTo>
                    <a:pt x="6061" y="16630"/>
                    <a:pt x="6536" y="15520"/>
                    <a:pt x="6893" y="14411"/>
                  </a:cubicBezTo>
                  <a:cubicBezTo>
                    <a:pt x="7328" y="13144"/>
                    <a:pt x="7566" y="11797"/>
                    <a:pt x="7883" y="10490"/>
                  </a:cubicBezTo>
                  <a:cubicBezTo>
                    <a:pt x="7923" y="10410"/>
                    <a:pt x="7923" y="10331"/>
                    <a:pt x="7923" y="10252"/>
                  </a:cubicBezTo>
                  <a:cubicBezTo>
                    <a:pt x="8279" y="10173"/>
                    <a:pt x="8596" y="10093"/>
                    <a:pt x="8913" y="9975"/>
                  </a:cubicBezTo>
                  <a:cubicBezTo>
                    <a:pt x="9190" y="9935"/>
                    <a:pt x="9269" y="9658"/>
                    <a:pt x="9151" y="9420"/>
                  </a:cubicBezTo>
                  <a:cubicBezTo>
                    <a:pt x="9151" y="9380"/>
                    <a:pt x="9111" y="9301"/>
                    <a:pt x="9071" y="9262"/>
                  </a:cubicBezTo>
                  <a:cubicBezTo>
                    <a:pt x="9824" y="9064"/>
                    <a:pt x="10497" y="8588"/>
                    <a:pt x="10893" y="7915"/>
                  </a:cubicBezTo>
                  <a:cubicBezTo>
                    <a:pt x="11290" y="8430"/>
                    <a:pt x="11884" y="8786"/>
                    <a:pt x="12518" y="8826"/>
                  </a:cubicBezTo>
                  <a:cubicBezTo>
                    <a:pt x="12632" y="8859"/>
                    <a:pt x="12746" y="8874"/>
                    <a:pt x="12858" y="8874"/>
                  </a:cubicBezTo>
                  <a:cubicBezTo>
                    <a:pt x="13289" y="8874"/>
                    <a:pt x="13684" y="8640"/>
                    <a:pt x="13904" y="8232"/>
                  </a:cubicBezTo>
                  <a:cubicBezTo>
                    <a:pt x="14181" y="7796"/>
                    <a:pt x="14142" y="7241"/>
                    <a:pt x="13785" y="6845"/>
                  </a:cubicBezTo>
                  <a:cubicBezTo>
                    <a:pt x="13508" y="6608"/>
                    <a:pt x="13508" y="6211"/>
                    <a:pt x="13785" y="5934"/>
                  </a:cubicBezTo>
                  <a:cubicBezTo>
                    <a:pt x="14023" y="5538"/>
                    <a:pt x="14340" y="5142"/>
                    <a:pt x="14617" y="4706"/>
                  </a:cubicBezTo>
                  <a:cubicBezTo>
                    <a:pt x="15330" y="3557"/>
                    <a:pt x="15132" y="2290"/>
                    <a:pt x="13944" y="1735"/>
                  </a:cubicBezTo>
                  <a:cubicBezTo>
                    <a:pt x="13587" y="1616"/>
                    <a:pt x="13429" y="1220"/>
                    <a:pt x="13547" y="864"/>
                  </a:cubicBezTo>
                  <a:cubicBezTo>
                    <a:pt x="13627" y="626"/>
                    <a:pt x="13508" y="309"/>
                    <a:pt x="13310" y="190"/>
                  </a:cubicBezTo>
                  <a:cubicBezTo>
                    <a:pt x="13157" y="59"/>
                    <a:pt x="12992" y="1"/>
                    <a:pt x="1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00" name="Google Shape;4700;p15"/>
            <p:cNvSpPr/>
            <p:nvPr/>
          </p:nvSpPr>
          <p:spPr>
            <a:xfrm>
              <a:off x="8142356" y="2513765"/>
              <a:ext cx="149373" cy="428559"/>
            </a:xfrm>
            <a:custGeom>
              <a:avLst/>
              <a:gdLst/>
              <a:ahLst/>
              <a:cxnLst/>
              <a:rect l="l" t="t" r="r" b="b"/>
              <a:pathLst>
                <a:path w="1229" h="3526" extrusionOk="0">
                  <a:moveTo>
                    <a:pt x="912" y="0"/>
                  </a:moveTo>
                  <a:lnTo>
                    <a:pt x="912" y="0"/>
                  </a:lnTo>
                  <a:cubicBezTo>
                    <a:pt x="754" y="40"/>
                    <a:pt x="595" y="80"/>
                    <a:pt x="476" y="159"/>
                  </a:cubicBezTo>
                  <a:cubicBezTo>
                    <a:pt x="397" y="198"/>
                    <a:pt x="318" y="278"/>
                    <a:pt x="239" y="397"/>
                  </a:cubicBezTo>
                  <a:cubicBezTo>
                    <a:pt x="1" y="713"/>
                    <a:pt x="41" y="1149"/>
                    <a:pt x="318" y="1426"/>
                  </a:cubicBezTo>
                  <a:cubicBezTo>
                    <a:pt x="793" y="1902"/>
                    <a:pt x="952" y="2654"/>
                    <a:pt x="714" y="3288"/>
                  </a:cubicBezTo>
                  <a:cubicBezTo>
                    <a:pt x="674" y="3328"/>
                    <a:pt x="674" y="3407"/>
                    <a:pt x="714" y="3447"/>
                  </a:cubicBezTo>
                  <a:lnTo>
                    <a:pt x="714" y="3526"/>
                  </a:lnTo>
                  <a:cubicBezTo>
                    <a:pt x="793" y="3526"/>
                    <a:pt x="952" y="3526"/>
                    <a:pt x="952" y="3447"/>
                  </a:cubicBezTo>
                  <a:cubicBezTo>
                    <a:pt x="1070" y="3288"/>
                    <a:pt x="1150" y="3090"/>
                    <a:pt x="1189" y="2892"/>
                  </a:cubicBezTo>
                  <a:cubicBezTo>
                    <a:pt x="1229" y="2258"/>
                    <a:pt x="1031" y="1664"/>
                    <a:pt x="595" y="1228"/>
                  </a:cubicBezTo>
                  <a:cubicBezTo>
                    <a:pt x="318" y="951"/>
                    <a:pt x="397" y="515"/>
                    <a:pt x="714" y="357"/>
                  </a:cubicBezTo>
                  <a:cubicBezTo>
                    <a:pt x="793" y="317"/>
                    <a:pt x="872" y="317"/>
                    <a:pt x="872" y="238"/>
                  </a:cubicBezTo>
                  <a:cubicBezTo>
                    <a:pt x="912" y="198"/>
                    <a:pt x="872" y="119"/>
                    <a:pt x="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701" name="Google Shape;4701;p15"/>
          <p:cNvGrpSpPr/>
          <p:nvPr/>
        </p:nvGrpSpPr>
        <p:grpSpPr>
          <a:xfrm>
            <a:off x="9686175" y="5531009"/>
            <a:ext cx="1447556" cy="916515"/>
            <a:chOff x="5375905" y="267889"/>
            <a:chExt cx="3753524" cy="2387283"/>
          </a:xfrm>
        </p:grpSpPr>
        <p:sp>
          <p:nvSpPr>
            <p:cNvPr id="4702" name="Google Shape;4702;p15"/>
            <p:cNvSpPr/>
            <p:nvPr/>
          </p:nvSpPr>
          <p:spPr>
            <a:xfrm>
              <a:off x="6006449" y="1524912"/>
              <a:ext cx="1463358" cy="743755"/>
            </a:xfrm>
            <a:custGeom>
              <a:avLst/>
              <a:gdLst/>
              <a:ahLst/>
              <a:cxnLst/>
              <a:rect l="l" t="t" r="r" b="b"/>
              <a:pathLst>
                <a:path w="9745" h="4953" extrusionOk="0">
                  <a:moveTo>
                    <a:pt x="1743" y="1228"/>
                  </a:moveTo>
                  <a:cubicBezTo>
                    <a:pt x="2139" y="1308"/>
                    <a:pt x="2496" y="1427"/>
                    <a:pt x="2852" y="1545"/>
                  </a:cubicBezTo>
                  <a:cubicBezTo>
                    <a:pt x="3011" y="1585"/>
                    <a:pt x="3130" y="1664"/>
                    <a:pt x="3249" y="1743"/>
                  </a:cubicBezTo>
                  <a:lnTo>
                    <a:pt x="3249" y="1862"/>
                  </a:lnTo>
                  <a:lnTo>
                    <a:pt x="2932" y="1862"/>
                  </a:lnTo>
                  <a:cubicBezTo>
                    <a:pt x="2496" y="1783"/>
                    <a:pt x="2060" y="1664"/>
                    <a:pt x="1664" y="1545"/>
                  </a:cubicBezTo>
                  <a:cubicBezTo>
                    <a:pt x="1585" y="1545"/>
                    <a:pt x="1545" y="1387"/>
                    <a:pt x="1466" y="1308"/>
                  </a:cubicBezTo>
                  <a:cubicBezTo>
                    <a:pt x="1545" y="1268"/>
                    <a:pt x="1664" y="1228"/>
                    <a:pt x="1743" y="1228"/>
                  </a:cubicBezTo>
                  <a:close/>
                  <a:moveTo>
                    <a:pt x="4499" y="1841"/>
                  </a:moveTo>
                  <a:cubicBezTo>
                    <a:pt x="4934" y="1841"/>
                    <a:pt x="5352" y="2004"/>
                    <a:pt x="5705" y="2298"/>
                  </a:cubicBezTo>
                  <a:cubicBezTo>
                    <a:pt x="5598" y="2356"/>
                    <a:pt x="5454" y="2381"/>
                    <a:pt x="5295" y="2381"/>
                  </a:cubicBezTo>
                  <a:cubicBezTo>
                    <a:pt x="4801" y="2381"/>
                    <a:pt x="4161" y="2141"/>
                    <a:pt x="4041" y="1902"/>
                  </a:cubicBezTo>
                  <a:cubicBezTo>
                    <a:pt x="4194" y="1861"/>
                    <a:pt x="4348" y="1841"/>
                    <a:pt x="4499" y="1841"/>
                  </a:cubicBezTo>
                  <a:close/>
                  <a:moveTo>
                    <a:pt x="2892" y="2298"/>
                  </a:moveTo>
                  <a:cubicBezTo>
                    <a:pt x="3407" y="2377"/>
                    <a:pt x="3882" y="2456"/>
                    <a:pt x="4397" y="2536"/>
                  </a:cubicBezTo>
                  <a:cubicBezTo>
                    <a:pt x="4437" y="2536"/>
                    <a:pt x="4437" y="2615"/>
                    <a:pt x="4556" y="2694"/>
                  </a:cubicBezTo>
                  <a:cubicBezTo>
                    <a:pt x="4358" y="2734"/>
                    <a:pt x="4160" y="2773"/>
                    <a:pt x="3922" y="2773"/>
                  </a:cubicBezTo>
                  <a:cubicBezTo>
                    <a:pt x="3565" y="2734"/>
                    <a:pt x="3209" y="2694"/>
                    <a:pt x="2892" y="2654"/>
                  </a:cubicBezTo>
                  <a:cubicBezTo>
                    <a:pt x="2813" y="2654"/>
                    <a:pt x="2773" y="2496"/>
                    <a:pt x="2694" y="2456"/>
                  </a:cubicBezTo>
                  <a:cubicBezTo>
                    <a:pt x="2773" y="2377"/>
                    <a:pt x="2852" y="2298"/>
                    <a:pt x="2892" y="2298"/>
                  </a:cubicBezTo>
                  <a:close/>
                  <a:moveTo>
                    <a:pt x="1070" y="0"/>
                  </a:moveTo>
                  <a:cubicBezTo>
                    <a:pt x="951" y="0"/>
                    <a:pt x="872" y="40"/>
                    <a:pt x="793" y="80"/>
                  </a:cubicBezTo>
                  <a:cubicBezTo>
                    <a:pt x="278" y="753"/>
                    <a:pt x="0" y="1585"/>
                    <a:pt x="0" y="2417"/>
                  </a:cubicBezTo>
                  <a:cubicBezTo>
                    <a:pt x="0" y="2892"/>
                    <a:pt x="0" y="2892"/>
                    <a:pt x="476" y="2971"/>
                  </a:cubicBezTo>
                  <a:cubicBezTo>
                    <a:pt x="1308" y="3130"/>
                    <a:pt x="2139" y="3288"/>
                    <a:pt x="2971" y="3486"/>
                  </a:cubicBezTo>
                  <a:cubicBezTo>
                    <a:pt x="4635" y="3922"/>
                    <a:pt x="6299" y="4318"/>
                    <a:pt x="7923" y="4754"/>
                  </a:cubicBezTo>
                  <a:cubicBezTo>
                    <a:pt x="8240" y="4833"/>
                    <a:pt x="8517" y="4912"/>
                    <a:pt x="8834" y="4952"/>
                  </a:cubicBezTo>
                  <a:cubicBezTo>
                    <a:pt x="8557" y="3803"/>
                    <a:pt x="8913" y="2615"/>
                    <a:pt x="9745" y="1823"/>
                  </a:cubicBezTo>
                  <a:cubicBezTo>
                    <a:pt x="9705" y="1783"/>
                    <a:pt x="9666" y="1783"/>
                    <a:pt x="9626" y="1743"/>
                  </a:cubicBezTo>
                  <a:cubicBezTo>
                    <a:pt x="8913" y="1625"/>
                    <a:pt x="8200" y="1466"/>
                    <a:pt x="7447" y="1347"/>
                  </a:cubicBezTo>
                  <a:lnTo>
                    <a:pt x="2932" y="397"/>
                  </a:lnTo>
                  <a:cubicBezTo>
                    <a:pt x="2298" y="278"/>
                    <a:pt x="1664" y="119"/>
                    <a:pt x="1070" y="0"/>
                  </a:cubicBezTo>
                  <a:close/>
                </a:path>
              </a:pathLst>
            </a:custGeom>
            <a:solidFill>
              <a:srgbClr val="8DA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03" name="Google Shape;4703;p15"/>
            <p:cNvSpPr/>
            <p:nvPr/>
          </p:nvSpPr>
          <p:spPr>
            <a:xfrm>
              <a:off x="5851779" y="995434"/>
              <a:ext cx="702021" cy="529623"/>
            </a:xfrm>
            <a:custGeom>
              <a:avLst/>
              <a:gdLst/>
              <a:ahLst/>
              <a:cxnLst/>
              <a:rect l="l" t="t" r="r" b="b"/>
              <a:pathLst>
                <a:path w="4675" h="3527" extrusionOk="0">
                  <a:moveTo>
                    <a:pt x="991" y="516"/>
                  </a:moveTo>
                  <a:cubicBezTo>
                    <a:pt x="1466" y="516"/>
                    <a:pt x="1941" y="674"/>
                    <a:pt x="2338" y="912"/>
                  </a:cubicBezTo>
                  <a:cubicBezTo>
                    <a:pt x="2338" y="952"/>
                    <a:pt x="2377" y="991"/>
                    <a:pt x="2377" y="1031"/>
                  </a:cubicBezTo>
                  <a:cubicBezTo>
                    <a:pt x="2254" y="1051"/>
                    <a:pt x="2129" y="1061"/>
                    <a:pt x="2004" y="1061"/>
                  </a:cubicBezTo>
                  <a:cubicBezTo>
                    <a:pt x="1644" y="1061"/>
                    <a:pt x="1285" y="980"/>
                    <a:pt x="991" y="833"/>
                  </a:cubicBezTo>
                  <a:cubicBezTo>
                    <a:pt x="912" y="754"/>
                    <a:pt x="872" y="714"/>
                    <a:pt x="872" y="635"/>
                  </a:cubicBezTo>
                  <a:cubicBezTo>
                    <a:pt x="872" y="595"/>
                    <a:pt x="991" y="516"/>
                    <a:pt x="991" y="516"/>
                  </a:cubicBezTo>
                  <a:close/>
                  <a:moveTo>
                    <a:pt x="3233" y="1105"/>
                  </a:moveTo>
                  <a:cubicBezTo>
                    <a:pt x="3340" y="1105"/>
                    <a:pt x="3478" y="1150"/>
                    <a:pt x="3605" y="1150"/>
                  </a:cubicBezTo>
                  <a:lnTo>
                    <a:pt x="3922" y="1467"/>
                  </a:lnTo>
                  <a:lnTo>
                    <a:pt x="3447" y="1546"/>
                  </a:lnTo>
                  <a:cubicBezTo>
                    <a:pt x="3288" y="1467"/>
                    <a:pt x="2971" y="1506"/>
                    <a:pt x="3051" y="1269"/>
                  </a:cubicBezTo>
                  <a:cubicBezTo>
                    <a:pt x="3069" y="1139"/>
                    <a:pt x="3139" y="1105"/>
                    <a:pt x="3233" y="1105"/>
                  </a:cubicBezTo>
                  <a:close/>
                  <a:moveTo>
                    <a:pt x="1996" y="1635"/>
                  </a:moveTo>
                  <a:cubicBezTo>
                    <a:pt x="2090" y="1635"/>
                    <a:pt x="2199" y="1665"/>
                    <a:pt x="2298" y="1665"/>
                  </a:cubicBezTo>
                  <a:lnTo>
                    <a:pt x="2654" y="1982"/>
                  </a:lnTo>
                  <a:cubicBezTo>
                    <a:pt x="2496" y="2061"/>
                    <a:pt x="2338" y="2061"/>
                    <a:pt x="2140" y="2100"/>
                  </a:cubicBezTo>
                  <a:cubicBezTo>
                    <a:pt x="1981" y="2100"/>
                    <a:pt x="1743" y="2021"/>
                    <a:pt x="1783" y="1784"/>
                  </a:cubicBezTo>
                  <a:cubicBezTo>
                    <a:pt x="1823" y="1665"/>
                    <a:pt x="1902" y="1635"/>
                    <a:pt x="1996" y="1635"/>
                  </a:cubicBezTo>
                  <a:close/>
                  <a:moveTo>
                    <a:pt x="674" y="1"/>
                  </a:moveTo>
                  <a:lnTo>
                    <a:pt x="0" y="2774"/>
                  </a:lnTo>
                  <a:cubicBezTo>
                    <a:pt x="1347" y="3012"/>
                    <a:pt x="2694" y="3249"/>
                    <a:pt x="4001" y="3526"/>
                  </a:cubicBezTo>
                  <a:cubicBezTo>
                    <a:pt x="4239" y="2615"/>
                    <a:pt x="4477" y="1704"/>
                    <a:pt x="4675" y="793"/>
                  </a:cubicBezTo>
                  <a:cubicBezTo>
                    <a:pt x="3962" y="674"/>
                    <a:pt x="3288" y="556"/>
                    <a:pt x="2654" y="437"/>
                  </a:cubicBezTo>
                  <a:cubicBezTo>
                    <a:pt x="1981" y="318"/>
                    <a:pt x="1308" y="159"/>
                    <a:pt x="674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04" name="Google Shape;4704;p15"/>
            <p:cNvSpPr/>
            <p:nvPr/>
          </p:nvSpPr>
          <p:spPr>
            <a:xfrm>
              <a:off x="8439278" y="1014504"/>
              <a:ext cx="606967" cy="611612"/>
            </a:xfrm>
            <a:custGeom>
              <a:avLst/>
              <a:gdLst/>
              <a:ahLst/>
              <a:cxnLst/>
              <a:rect l="l" t="t" r="r" b="b"/>
              <a:pathLst>
                <a:path w="4042" h="4073" extrusionOk="0">
                  <a:moveTo>
                    <a:pt x="1625" y="2409"/>
                  </a:moveTo>
                  <a:cubicBezTo>
                    <a:pt x="1783" y="2449"/>
                    <a:pt x="1981" y="2528"/>
                    <a:pt x="2179" y="2568"/>
                  </a:cubicBezTo>
                  <a:cubicBezTo>
                    <a:pt x="2179" y="2647"/>
                    <a:pt x="2140" y="2686"/>
                    <a:pt x="2140" y="2766"/>
                  </a:cubicBezTo>
                  <a:cubicBezTo>
                    <a:pt x="1942" y="2766"/>
                    <a:pt x="1744" y="2766"/>
                    <a:pt x="1546" y="2726"/>
                  </a:cubicBezTo>
                  <a:cubicBezTo>
                    <a:pt x="1506" y="2726"/>
                    <a:pt x="1427" y="2607"/>
                    <a:pt x="1466" y="2568"/>
                  </a:cubicBezTo>
                  <a:cubicBezTo>
                    <a:pt x="1466" y="2528"/>
                    <a:pt x="1585" y="2409"/>
                    <a:pt x="1625" y="2409"/>
                  </a:cubicBezTo>
                  <a:close/>
                  <a:moveTo>
                    <a:pt x="674" y="2885"/>
                  </a:moveTo>
                  <a:lnTo>
                    <a:pt x="674" y="2924"/>
                  </a:lnTo>
                  <a:cubicBezTo>
                    <a:pt x="1189" y="3043"/>
                    <a:pt x="1744" y="3162"/>
                    <a:pt x="2259" y="3320"/>
                  </a:cubicBezTo>
                  <a:lnTo>
                    <a:pt x="2298" y="3360"/>
                  </a:lnTo>
                  <a:lnTo>
                    <a:pt x="2298" y="3479"/>
                  </a:lnTo>
                  <a:cubicBezTo>
                    <a:pt x="2021" y="3479"/>
                    <a:pt x="1744" y="3439"/>
                    <a:pt x="1427" y="3439"/>
                  </a:cubicBezTo>
                  <a:cubicBezTo>
                    <a:pt x="1189" y="3360"/>
                    <a:pt x="912" y="3320"/>
                    <a:pt x="674" y="3201"/>
                  </a:cubicBezTo>
                  <a:cubicBezTo>
                    <a:pt x="595" y="3162"/>
                    <a:pt x="555" y="3122"/>
                    <a:pt x="555" y="3043"/>
                  </a:cubicBezTo>
                  <a:cubicBezTo>
                    <a:pt x="516" y="2964"/>
                    <a:pt x="635" y="2885"/>
                    <a:pt x="674" y="2885"/>
                  </a:cubicBezTo>
                  <a:close/>
                  <a:moveTo>
                    <a:pt x="1407" y="1"/>
                  </a:moveTo>
                  <a:cubicBezTo>
                    <a:pt x="1276" y="1"/>
                    <a:pt x="1221" y="84"/>
                    <a:pt x="1070" y="310"/>
                  </a:cubicBezTo>
                  <a:cubicBezTo>
                    <a:pt x="357" y="1181"/>
                    <a:pt x="1" y="2330"/>
                    <a:pt x="80" y="3439"/>
                  </a:cubicBezTo>
                  <a:cubicBezTo>
                    <a:pt x="1031" y="3637"/>
                    <a:pt x="1942" y="3875"/>
                    <a:pt x="2892" y="4073"/>
                  </a:cubicBezTo>
                  <a:cubicBezTo>
                    <a:pt x="2972" y="4073"/>
                    <a:pt x="3051" y="4033"/>
                    <a:pt x="3091" y="3994"/>
                  </a:cubicBezTo>
                  <a:cubicBezTo>
                    <a:pt x="3526" y="3598"/>
                    <a:pt x="3843" y="3043"/>
                    <a:pt x="3922" y="2449"/>
                  </a:cubicBezTo>
                  <a:cubicBezTo>
                    <a:pt x="4002" y="1894"/>
                    <a:pt x="4002" y="1340"/>
                    <a:pt x="4041" y="745"/>
                  </a:cubicBezTo>
                  <a:lnTo>
                    <a:pt x="3804" y="666"/>
                  </a:lnTo>
                  <a:cubicBezTo>
                    <a:pt x="3130" y="468"/>
                    <a:pt x="2457" y="310"/>
                    <a:pt x="1744" y="72"/>
                  </a:cubicBezTo>
                  <a:cubicBezTo>
                    <a:pt x="1584" y="29"/>
                    <a:pt x="1483" y="1"/>
                    <a:pt x="1407" y="1"/>
                  </a:cubicBez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05" name="Google Shape;4705;p15"/>
            <p:cNvSpPr/>
            <p:nvPr/>
          </p:nvSpPr>
          <p:spPr>
            <a:xfrm>
              <a:off x="6208722" y="430366"/>
              <a:ext cx="434277" cy="606957"/>
            </a:xfrm>
            <a:custGeom>
              <a:avLst/>
              <a:gdLst/>
              <a:ahLst/>
              <a:cxnLst/>
              <a:rect l="l" t="t" r="r" b="b"/>
              <a:pathLst>
                <a:path w="2892" h="4042" extrusionOk="0">
                  <a:moveTo>
                    <a:pt x="1030" y="1"/>
                  </a:moveTo>
                  <a:cubicBezTo>
                    <a:pt x="713" y="1268"/>
                    <a:pt x="357" y="2496"/>
                    <a:pt x="0" y="3724"/>
                  </a:cubicBezTo>
                  <a:lnTo>
                    <a:pt x="2020" y="4041"/>
                  </a:lnTo>
                  <a:cubicBezTo>
                    <a:pt x="2020" y="2734"/>
                    <a:pt x="2020" y="1466"/>
                    <a:pt x="2892" y="357"/>
                  </a:cubicBezTo>
                  <a:lnTo>
                    <a:pt x="1030" y="1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06" name="Google Shape;4706;p15"/>
            <p:cNvSpPr/>
            <p:nvPr/>
          </p:nvSpPr>
          <p:spPr>
            <a:xfrm>
              <a:off x="5375905" y="267889"/>
              <a:ext cx="3753524" cy="2387283"/>
            </a:xfrm>
            <a:custGeom>
              <a:avLst/>
              <a:gdLst/>
              <a:ahLst/>
              <a:cxnLst/>
              <a:rect l="l" t="t" r="r" b="b"/>
              <a:pathLst>
                <a:path w="24996" h="15898" extrusionOk="0">
                  <a:moveTo>
                    <a:pt x="2100" y="449"/>
                  </a:moveTo>
                  <a:lnTo>
                    <a:pt x="6180" y="1083"/>
                  </a:lnTo>
                  <a:cubicBezTo>
                    <a:pt x="6061" y="1400"/>
                    <a:pt x="5982" y="1717"/>
                    <a:pt x="5863" y="1994"/>
                  </a:cubicBezTo>
                  <a:cubicBezTo>
                    <a:pt x="5784" y="2311"/>
                    <a:pt x="5744" y="2509"/>
                    <a:pt x="5665" y="2707"/>
                  </a:cubicBezTo>
                  <a:cubicBezTo>
                    <a:pt x="4516" y="2232"/>
                    <a:pt x="3288" y="2113"/>
                    <a:pt x="2100" y="1756"/>
                  </a:cubicBezTo>
                  <a:cubicBezTo>
                    <a:pt x="2140" y="1558"/>
                    <a:pt x="2179" y="1400"/>
                    <a:pt x="2219" y="1202"/>
                  </a:cubicBezTo>
                  <a:lnTo>
                    <a:pt x="5031" y="1994"/>
                  </a:lnTo>
                  <a:cubicBezTo>
                    <a:pt x="5229" y="2073"/>
                    <a:pt x="5388" y="2113"/>
                    <a:pt x="5586" y="2113"/>
                  </a:cubicBezTo>
                  <a:cubicBezTo>
                    <a:pt x="5665" y="2113"/>
                    <a:pt x="5744" y="2033"/>
                    <a:pt x="5823" y="1994"/>
                  </a:cubicBezTo>
                  <a:cubicBezTo>
                    <a:pt x="5784" y="1915"/>
                    <a:pt x="5744" y="1835"/>
                    <a:pt x="5665" y="1796"/>
                  </a:cubicBezTo>
                  <a:cubicBezTo>
                    <a:pt x="5269" y="1637"/>
                    <a:pt x="4912" y="1519"/>
                    <a:pt x="4477" y="1400"/>
                  </a:cubicBezTo>
                  <a:cubicBezTo>
                    <a:pt x="3882" y="1241"/>
                    <a:pt x="3249" y="1083"/>
                    <a:pt x="2654" y="885"/>
                  </a:cubicBezTo>
                  <a:cubicBezTo>
                    <a:pt x="2536" y="885"/>
                    <a:pt x="2377" y="845"/>
                    <a:pt x="2258" y="845"/>
                  </a:cubicBezTo>
                  <a:cubicBezTo>
                    <a:pt x="2179" y="726"/>
                    <a:pt x="2140" y="568"/>
                    <a:pt x="2100" y="449"/>
                  </a:cubicBezTo>
                  <a:close/>
                  <a:moveTo>
                    <a:pt x="2021" y="2192"/>
                  </a:moveTo>
                  <a:lnTo>
                    <a:pt x="5586" y="3063"/>
                  </a:lnTo>
                  <a:cubicBezTo>
                    <a:pt x="5507" y="3261"/>
                    <a:pt x="5427" y="3499"/>
                    <a:pt x="5348" y="3737"/>
                  </a:cubicBezTo>
                  <a:cubicBezTo>
                    <a:pt x="4279" y="3222"/>
                    <a:pt x="3090" y="3143"/>
                    <a:pt x="1941" y="2865"/>
                  </a:cubicBezTo>
                  <a:cubicBezTo>
                    <a:pt x="1941" y="2667"/>
                    <a:pt x="1981" y="2430"/>
                    <a:pt x="2021" y="2192"/>
                  </a:cubicBezTo>
                  <a:close/>
                  <a:moveTo>
                    <a:pt x="1823" y="3301"/>
                  </a:moveTo>
                  <a:lnTo>
                    <a:pt x="5309" y="4014"/>
                  </a:lnTo>
                  <a:lnTo>
                    <a:pt x="5071" y="4727"/>
                  </a:lnTo>
                  <a:cubicBezTo>
                    <a:pt x="4754" y="4608"/>
                    <a:pt x="4397" y="4648"/>
                    <a:pt x="4081" y="4410"/>
                  </a:cubicBezTo>
                  <a:cubicBezTo>
                    <a:pt x="3843" y="4291"/>
                    <a:pt x="3605" y="4173"/>
                    <a:pt x="3328" y="4133"/>
                  </a:cubicBezTo>
                  <a:lnTo>
                    <a:pt x="1783" y="3618"/>
                  </a:lnTo>
                  <a:cubicBezTo>
                    <a:pt x="1783" y="3539"/>
                    <a:pt x="1823" y="3420"/>
                    <a:pt x="1823" y="3301"/>
                  </a:cubicBezTo>
                  <a:close/>
                  <a:moveTo>
                    <a:pt x="6576" y="1083"/>
                  </a:moveTo>
                  <a:lnTo>
                    <a:pt x="8438" y="1439"/>
                  </a:lnTo>
                  <a:cubicBezTo>
                    <a:pt x="7566" y="2548"/>
                    <a:pt x="7566" y="3816"/>
                    <a:pt x="7566" y="5123"/>
                  </a:cubicBezTo>
                  <a:lnTo>
                    <a:pt x="5546" y="4806"/>
                  </a:lnTo>
                  <a:cubicBezTo>
                    <a:pt x="5903" y="3578"/>
                    <a:pt x="6259" y="2350"/>
                    <a:pt x="6576" y="1083"/>
                  </a:cubicBezTo>
                  <a:close/>
                  <a:moveTo>
                    <a:pt x="10982" y="2059"/>
                  </a:moveTo>
                  <a:cubicBezTo>
                    <a:pt x="11067" y="2059"/>
                    <a:pt x="11185" y="2096"/>
                    <a:pt x="11369" y="2152"/>
                  </a:cubicBezTo>
                  <a:lnTo>
                    <a:pt x="17192" y="3618"/>
                  </a:lnTo>
                  <a:cubicBezTo>
                    <a:pt x="17905" y="3776"/>
                    <a:pt x="18618" y="3974"/>
                    <a:pt x="19371" y="4173"/>
                  </a:cubicBezTo>
                  <a:cubicBezTo>
                    <a:pt x="18618" y="5242"/>
                    <a:pt x="18182" y="6470"/>
                    <a:pt x="18103" y="7738"/>
                  </a:cubicBezTo>
                  <a:lnTo>
                    <a:pt x="16123" y="7262"/>
                  </a:lnTo>
                  <a:cubicBezTo>
                    <a:pt x="14419" y="6827"/>
                    <a:pt x="12676" y="6391"/>
                    <a:pt x="10933" y="5955"/>
                  </a:cubicBezTo>
                  <a:cubicBezTo>
                    <a:pt x="10537" y="5836"/>
                    <a:pt x="10300" y="5757"/>
                    <a:pt x="10220" y="5282"/>
                  </a:cubicBezTo>
                  <a:cubicBezTo>
                    <a:pt x="10102" y="4331"/>
                    <a:pt x="10220" y="3380"/>
                    <a:pt x="10656" y="2509"/>
                  </a:cubicBezTo>
                  <a:cubicBezTo>
                    <a:pt x="10784" y="2178"/>
                    <a:pt x="10829" y="2059"/>
                    <a:pt x="10982" y="2059"/>
                  </a:cubicBezTo>
                  <a:close/>
                  <a:moveTo>
                    <a:pt x="3843" y="4846"/>
                  </a:moveTo>
                  <a:cubicBezTo>
                    <a:pt x="4477" y="5004"/>
                    <a:pt x="5150" y="5163"/>
                    <a:pt x="5823" y="5282"/>
                  </a:cubicBezTo>
                  <a:cubicBezTo>
                    <a:pt x="6497" y="5401"/>
                    <a:pt x="7131" y="5519"/>
                    <a:pt x="7844" y="5638"/>
                  </a:cubicBezTo>
                  <a:cubicBezTo>
                    <a:pt x="7646" y="6549"/>
                    <a:pt x="7408" y="7460"/>
                    <a:pt x="7210" y="8371"/>
                  </a:cubicBezTo>
                  <a:cubicBezTo>
                    <a:pt x="5863" y="8134"/>
                    <a:pt x="4556" y="7857"/>
                    <a:pt x="3169" y="7619"/>
                  </a:cubicBezTo>
                  <a:lnTo>
                    <a:pt x="3843" y="4846"/>
                  </a:lnTo>
                  <a:close/>
                  <a:moveTo>
                    <a:pt x="21804" y="4943"/>
                  </a:moveTo>
                  <a:cubicBezTo>
                    <a:pt x="21884" y="4943"/>
                    <a:pt x="21985" y="4981"/>
                    <a:pt x="22144" y="5044"/>
                  </a:cubicBezTo>
                  <a:cubicBezTo>
                    <a:pt x="22857" y="5242"/>
                    <a:pt x="23530" y="5401"/>
                    <a:pt x="24243" y="5599"/>
                  </a:cubicBezTo>
                  <a:lnTo>
                    <a:pt x="24441" y="5678"/>
                  </a:lnTo>
                  <a:cubicBezTo>
                    <a:pt x="24402" y="6272"/>
                    <a:pt x="24402" y="6866"/>
                    <a:pt x="24322" y="7421"/>
                  </a:cubicBezTo>
                  <a:lnTo>
                    <a:pt x="24362" y="7381"/>
                  </a:lnTo>
                  <a:lnTo>
                    <a:pt x="24362" y="7381"/>
                  </a:lnTo>
                  <a:cubicBezTo>
                    <a:pt x="24243" y="7975"/>
                    <a:pt x="23966" y="8530"/>
                    <a:pt x="23491" y="8926"/>
                  </a:cubicBezTo>
                  <a:cubicBezTo>
                    <a:pt x="23451" y="8966"/>
                    <a:pt x="23372" y="9005"/>
                    <a:pt x="23292" y="9005"/>
                  </a:cubicBezTo>
                  <a:cubicBezTo>
                    <a:pt x="22342" y="8807"/>
                    <a:pt x="21431" y="8609"/>
                    <a:pt x="20520" y="8371"/>
                  </a:cubicBezTo>
                  <a:cubicBezTo>
                    <a:pt x="20401" y="7262"/>
                    <a:pt x="20757" y="6114"/>
                    <a:pt x="21470" y="5242"/>
                  </a:cubicBezTo>
                  <a:cubicBezTo>
                    <a:pt x="21613" y="5028"/>
                    <a:pt x="21684" y="4943"/>
                    <a:pt x="21804" y="4943"/>
                  </a:cubicBezTo>
                  <a:close/>
                  <a:moveTo>
                    <a:pt x="17826" y="8094"/>
                  </a:moveTo>
                  <a:lnTo>
                    <a:pt x="21470" y="9084"/>
                  </a:lnTo>
                  <a:cubicBezTo>
                    <a:pt x="21391" y="9283"/>
                    <a:pt x="21351" y="9481"/>
                    <a:pt x="21312" y="9639"/>
                  </a:cubicBezTo>
                  <a:cubicBezTo>
                    <a:pt x="21272" y="9837"/>
                    <a:pt x="21233" y="10075"/>
                    <a:pt x="21153" y="10312"/>
                  </a:cubicBezTo>
                  <a:cubicBezTo>
                    <a:pt x="20559" y="10154"/>
                    <a:pt x="19965" y="9996"/>
                    <a:pt x="19371" y="9837"/>
                  </a:cubicBezTo>
                  <a:cubicBezTo>
                    <a:pt x="18777" y="9679"/>
                    <a:pt x="18182" y="9560"/>
                    <a:pt x="17588" y="9401"/>
                  </a:cubicBezTo>
                  <a:cubicBezTo>
                    <a:pt x="17588" y="9283"/>
                    <a:pt x="17628" y="9124"/>
                    <a:pt x="17668" y="8966"/>
                  </a:cubicBezTo>
                  <a:cubicBezTo>
                    <a:pt x="18301" y="9124"/>
                    <a:pt x="18856" y="9283"/>
                    <a:pt x="19450" y="9441"/>
                  </a:cubicBezTo>
                  <a:cubicBezTo>
                    <a:pt x="19965" y="9520"/>
                    <a:pt x="20440" y="9639"/>
                    <a:pt x="20916" y="9718"/>
                  </a:cubicBezTo>
                  <a:cubicBezTo>
                    <a:pt x="20995" y="9718"/>
                    <a:pt x="21153" y="9639"/>
                    <a:pt x="21233" y="9599"/>
                  </a:cubicBezTo>
                  <a:cubicBezTo>
                    <a:pt x="21153" y="9520"/>
                    <a:pt x="21074" y="9401"/>
                    <a:pt x="20955" y="9362"/>
                  </a:cubicBezTo>
                  <a:cubicBezTo>
                    <a:pt x="19886" y="9124"/>
                    <a:pt x="18816" y="8886"/>
                    <a:pt x="17747" y="8649"/>
                  </a:cubicBezTo>
                  <a:cubicBezTo>
                    <a:pt x="17747" y="8490"/>
                    <a:pt x="17786" y="8292"/>
                    <a:pt x="17826" y="8094"/>
                  </a:cubicBezTo>
                  <a:close/>
                  <a:moveTo>
                    <a:pt x="17509" y="9758"/>
                  </a:moveTo>
                  <a:lnTo>
                    <a:pt x="21074" y="10709"/>
                  </a:lnTo>
                  <a:cubicBezTo>
                    <a:pt x="20995" y="10986"/>
                    <a:pt x="20916" y="11303"/>
                    <a:pt x="20797" y="11620"/>
                  </a:cubicBezTo>
                  <a:lnTo>
                    <a:pt x="20638" y="11580"/>
                  </a:lnTo>
                  <a:lnTo>
                    <a:pt x="17469" y="10709"/>
                  </a:lnTo>
                  <a:cubicBezTo>
                    <a:pt x="17390" y="10669"/>
                    <a:pt x="17192" y="10669"/>
                    <a:pt x="17390" y="10431"/>
                  </a:cubicBezTo>
                  <a:lnTo>
                    <a:pt x="17390" y="10431"/>
                  </a:lnTo>
                  <a:cubicBezTo>
                    <a:pt x="18143" y="10669"/>
                    <a:pt x="18896" y="10907"/>
                    <a:pt x="19688" y="11144"/>
                  </a:cubicBezTo>
                  <a:cubicBezTo>
                    <a:pt x="19886" y="11184"/>
                    <a:pt x="20123" y="11263"/>
                    <a:pt x="20361" y="11303"/>
                  </a:cubicBezTo>
                  <a:lnTo>
                    <a:pt x="20678" y="11303"/>
                  </a:lnTo>
                  <a:cubicBezTo>
                    <a:pt x="20678" y="11263"/>
                    <a:pt x="20678" y="11224"/>
                    <a:pt x="20718" y="11144"/>
                  </a:cubicBezTo>
                  <a:cubicBezTo>
                    <a:pt x="20599" y="11065"/>
                    <a:pt x="20440" y="10986"/>
                    <a:pt x="20322" y="10946"/>
                  </a:cubicBezTo>
                  <a:cubicBezTo>
                    <a:pt x="19410" y="10669"/>
                    <a:pt x="18499" y="10471"/>
                    <a:pt x="17549" y="10194"/>
                  </a:cubicBezTo>
                  <a:lnTo>
                    <a:pt x="17390" y="10154"/>
                  </a:lnTo>
                  <a:lnTo>
                    <a:pt x="17509" y="9758"/>
                  </a:lnTo>
                  <a:close/>
                  <a:moveTo>
                    <a:pt x="5174" y="8395"/>
                  </a:moveTo>
                  <a:cubicBezTo>
                    <a:pt x="5203" y="8395"/>
                    <a:pt x="5234" y="8399"/>
                    <a:pt x="5269" y="8411"/>
                  </a:cubicBezTo>
                  <a:cubicBezTo>
                    <a:pt x="5903" y="8490"/>
                    <a:pt x="6536" y="8649"/>
                    <a:pt x="7131" y="8768"/>
                  </a:cubicBezTo>
                  <a:lnTo>
                    <a:pt x="11646" y="9718"/>
                  </a:lnTo>
                  <a:cubicBezTo>
                    <a:pt x="12399" y="9837"/>
                    <a:pt x="13112" y="9996"/>
                    <a:pt x="13825" y="10114"/>
                  </a:cubicBezTo>
                  <a:cubicBezTo>
                    <a:pt x="13865" y="10154"/>
                    <a:pt x="13904" y="10154"/>
                    <a:pt x="13944" y="10194"/>
                  </a:cubicBezTo>
                  <a:cubicBezTo>
                    <a:pt x="13112" y="10986"/>
                    <a:pt x="12756" y="12174"/>
                    <a:pt x="13033" y="13323"/>
                  </a:cubicBezTo>
                  <a:cubicBezTo>
                    <a:pt x="12716" y="13283"/>
                    <a:pt x="12439" y="13204"/>
                    <a:pt x="12161" y="13125"/>
                  </a:cubicBezTo>
                  <a:cubicBezTo>
                    <a:pt x="10498" y="12689"/>
                    <a:pt x="8834" y="12293"/>
                    <a:pt x="7210" y="11857"/>
                  </a:cubicBezTo>
                  <a:cubicBezTo>
                    <a:pt x="6338" y="11659"/>
                    <a:pt x="5507" y="11540"/>
                    <a:pt x="4675" y="11342"/>
                  </a:cubicBezTo>
                  <a:cubicBezTo>
                    <a:pt x="4239" y="11263"/>
                    <a:pt x="4239" y="11263"/>
                    <a:pt x="4239" y="10788"/>
                  </a:cubicBezTo>
                  <a:cubicBezTo>
                    <a:pt x="4199" y="9956"/>
                    <a:pt x="4477" y="9124"/>
                    <a:pt x="4992" y="8451"/>
                  </a:cubicBezTo>
                  <a:cubicBezTo>
                    <a:pt x="5048" y="8423"/>
                    <a:pt x="5104" y="8395"/>
                    <a:pt x="5174" y="8395"/>
                  </a:cubicBezTo>
                  <a:close/>
                  <a:moveTo>
                    <a:pt x="17034" y="10986"/>
                  </a:moveTo>
                  <a:cubicBezTo>
                    <a:pt x="18931" y="11421"/>
                    <a:pt x="20750" y="12092"/>
                    <a:pt x="22647" y="12607"/>
                  </a:cubicBezTo>
                  <a:lnTo>
                    <a:pt x="22647" y="12607"/>
                  </a:lnTo>
                  <a:cubicBezTo>
                    <a:pt x="22492" y="13068"/>
                    <a:pt x="22339" y="13492"/>
                    <a:pt x="22223" y="13878"/>
                  </a:cubicBezTo>
                  <a:lnTo>
                    <a:pt x="16440" y="12214"/>
                  </a:lnTo>
                  <a:cubicBezTo>
                    <a:pt x="16519" y="12016"/>
                    <a:pt x="16638" y="11818"/>
                    <a:pt x="16717" y="11580"/>
                  </a:cubicBezTo>
                  <a:cubicBezTo>
                    <a:pt x="17588" y="11857"/>
                    <a:pt x="18420" y="12135"/>
                    <a:pt x="19212" y="12372"/>
                  </a:cubicBezTo>
                  <a:cubicBezTo>
                    <a:pt x="20044" y="12610"/>
                    <a:pt x="20916" y="12848"/>
                    <a:pt x="21787" y="13085"/>
                  </a:cubicBezTo>
                  <a:cubicBezTo>
                    <a:pt x="21866" y="13085"/>
                    <a:pt x="21985" y="13006"/>
                    <a:pt x="22104" y="12967"/>
                  </a:cubicBezTo>
                  <a:cubicBezTo>
                    <a:pt x="22025" y="12887"/>
                    <a:pt x="21985" y="12729"/>
                    <a:pt x="21906" y="12729"/>
                  </a:cubicBezTo>
                  <a:cubicBezTo>
                    <a:pt x="21193" y="12491"/>
                    <a:pt x="20440" y="12293"/>
                    <a:pt x="19727" y="12095"/>
                  </a:cubicBezTo>
                  <a:lnTo>
                    <a:pt x="16915" y="11303"/>
                  </a:lnTo>
                  <a:cubicBezTo>
                    <a:pt x="16955" y="11184"/>
                    <a:pt x="16994" y="11105"/>
                    <a:pt x="17034" y="10986"/>
                  </a:cubicBezTo>
                  <a:close/>
                  <a:moveTo>
                    <a:pt x="16400" y="12531"/>
                  </a:moveTo>
                  <a:lnTo>
                    <a:pt x="22064" y="14353"/>
                  </a:lnTo>
                  <a:cubicBezTo>
                    <a:pt x="22030" y="14458"/>
                    <a:pt x="21995" y="14562"/>
                    <a:pt x="21933" y="14667"/>
                  </a:cubicBezTo>
                  <a:lnTo>
                    <a:pt x="21933" y="14667"/>
                  </a:lnTo>
                  <a:lnTo>
                    <a:pt x="20916" y="14432"/>
                  </a:lnTo>
                  <a:lnTo>
                    <a:pt x="16677" y="13244"/>
                  </a:lnTo>
                  <a:cubicBezTo>
                    <a:pt x="16281" y="13125"/>
                    <a:pt x="16281" y="13125"/>
                    <a:pt x="16360" y="12729"/>
                  </a:cubicBezTo>
                  <a:cubicBezTo>
                    <a:pt x="16360" y="12650"/>
                    <a:pt x="16360" y="12610"/>
                    <a:pt x="16400" y="12531"/>
                  </a:cubicBezTo>
                  <a:close/>
                  <a:moveTo>
                    <a:pt x="16281" y="13521"/>
                  </a:moveTo>
                  <a:lnTo>
                    <a:pt x="21787" y="15026"/>
                  </a:lnTo>
                  <a:cubicBezTo>
                    <a:pt x="21749" y="15181"/>
                    <a:pt x="21710" y="15297"/>
                    <a:pt x="21672" y="15413"/>
                  </a:cubicBezTo>
                  <a:lnTo>
                    <a:pt x="21672" y="15413"/>
                  </a:lnTo>
                  <a:cubicBezTo>
                    <a:pt x="21090" y="15259"/>
                    <a:pt x="20508" y="15143"/>
                    <a:pt x="19965" y="15026"/>
                  </a:cubicBezTo>
                  <a:lnTo>
                    <a:pt x="16875" y="14432"/>
                  </a:lnTo>
                  <a:cubicBezTo>
                    <a:pt x="16281" y="14313"/>
                    <a:pt x="16162" y="14155"/>
                    <a:pt x="16281" y="13521"/>
                  </a:cubicBezTo>
                  <a:close/>
                  <a:moveTo>
                    <a:pt x="2214" y="1"/>
                  </a:moveTo>
                  <a:cubicBezTo>
                    <a:pt x="2017" y="1"/>
                    <a:pt x="1934" y="82"/>
                    <a:pt x="1902" y="370"/>
                  </a:cubicBezTo>
                  <a:cubicBezTo>
                    <a:pt x="1862" y="726"/>
                    <a:pt x="1862" y="1043"/>
                    <a:pt x="1783" y="1360"/>
                  </a:cubicBezTo>
                  <a:cubicBezTo>
                    <a:pt x="1664" y="2033"/>
                    <a:pt x="1506" y="2746"/>
                    <a:pt x="1347" y="3420"/>
                  </a:cubicBezTo>
                  <a:cubicBezTo>
                    <a:pt x="1268" y="3697"/>
                    <a:pt x="1427" y="4014"/>
                    <a:pt x="1743" y="4054"/>
                  </a:cubicBezTo>
                  <a:cubicBezTo>
                    <a:pt x="2021" y="4173"/>
                    <a:pt x="2338" y="4252"/>
                    <a:pt x="2615" y="4371"/>
                  </a:cubicBezTo>
                  <a:lnTo>
                    <a:pt x="3526" y="4648"/>
                  </a:lnTo>
                  <a:lnTo>
                    <a:pt x="2734" y="7579"/>
                  </a:lnTo>
                  <a:cubicBezTo>
                    <a:pt x="2377" y="7500"/>
                    <a:pt x="1981" y="7421"/>
                    <a:pt x="1625" y="7342"/>
                  </a:cubicBezTo>
                  <a:cubicBezTo>
                    <a:pt x="1529" y="7306"/>
                    <a:pt x="1434" y="7288"/>
                    <a:pt x="1343" y="7288"/>
                  </a:cubicBezTo>
                  <a:cubicBezTo>
                    <a:pt x="1128" y="7288"/>
                    <a:pt x="931" y="7385"/>
                    <a:pt x="793" y="7579"/>
                  </a:cubicBezTo>
                  <a:cubicBezTo>
                    <a:pt x="397" y="8094"/>
                    <a:pt x="119" y="8728"/>
                    <a:pt x="80" y="9401"/>
                  </a:cubicBezTo>
                  <a:cubicBezTo>
                    <a:pt x="0" y="10035"/>
                    <a:pt x="357" y="10629"/>
                    <a:pt x="951" y="10827"/>
                  </a:cubicBezTo>
                  <a:cubicBezTo>
                    <a:pt x="1268" y="10946"/>
                    <a:pt x="1625" y="11065"/>
                    <a:pt x="1981" y="11144"/>
                  </a:cubicBezTo>
                  <a:cubicBezTo>
                    <a:pt x="3011" y="11382"/>
                    <a:pt x="4081" y="11659"/>
                    <a:pt x="5110" y="11937"/>
                  </a:cubicBezTo>
                  <a:cubicBezTo>
                    <a:pt x="6576" y="12253"/>
                    <a:pt x="8042" y="12570"/>
                    <a:pt x="9468" y="12927"/>
                  </a:cubicBezTo>
                  <a:cubicBezTo>
                    <a:pt x="10696" y="13204"/>
                    <a:pt x="11924" y="13521"/>
                    <a:pt x="13152" y="13838"/>
                  </a:cubicBezTo>
                  <a:cubicBezTo>
                    <a:pt x="13984" y="14036"/>
                    <a:pt x="14815" y="14234"/>
                    <a:pt x="15647" y="14432"/>
                  </a:cubicBezTo>
                  <a:cubicBezTo>
                    <a:pt x="16043" y="14551"/>
                    <a:pt x="16440" y="14749"/>
                    <a:pt x="16836" y="14828"/>
                  </a:cubicBezTo>
                  <a:cubicBezTo>
                    <a:pt x="18222" y="15145"/>
                    <a:pt x="19609" y="15422"/>
                    <a:pt x="20955" y="15700"/>
                  </a:cubicBezTo>
                  <a:cubicBezTo>
                    <a:pt x="21272" y="15739"/>
                    <a:pt x="21550" y="15819"/>
                    <a:pt x="21866" y="15898"/>
                  </a:cubicBezTo>
                  <a:cubicBezTo>
                    <a:pt x="22064" y="15898"/>
                    <a:pt x="22183" y="15819"/>
                    <a:pt x="22104" y="15581"/>
                  </a:cubicBezTo>
                  <a:cubicBezTo>
                    <a:pt x="22064" y="15502"/>
                    <a:pt x="22064" y="15462"/>
                    <a:pt x="22104" y="15383"/>
                  </a:cubicBezTo>
                  <a:cubicBezTo>
                    <a:pt x="22223" y="15185"/>
                    <a:pt x="22302" y="14947"/>
                    <a:pt x="22381" y="14709"/>
                  </a:cubicBezTo>
                  <a:cubicBezTo>
                    <a:pt x="22500" y="14194"/>
                    <a:pt x="22738" y="13680"/>
                    <a:pt x="22857" y="13165"/>
                  </a:cubicBezTo>
                  <a:cubicBezTo>
                    <a:pt x="23134" y="12253"/>
                    <a:pt x="23015" y="12293"/>
                    <a:pt x="22302" y="12055"/>
                  </a:cubicBezTo>
                  <a:lnTo>
                    <a:pt x="21272" y="11699"/>
                  </a:lnTo>
                  <a:lnTo>
                    <a:pt x="21827" y="9005"/>
                  </a:lnTo>
                  <a:cubicBezTo>
                    <a:pt x="22183" y="9124"/>
                    <a:pt x="22579" y="9203"/>
                    <a:pt x="22936" y="9362"/>
                  </a:cubicBezTo>
                  <a:cubicBezTo>
                    <a:pt x="23040" y="9403"/>
                    <a:pt x="23147" y="9423"/>
                    <a:pt x="23252" y="9423"/>
                  </a:cubicBezTo>
                  <a:cubicBezTo>
                    <a:pt x="23548" y="9423"/>
                    <a:pt x="23830" y="9268"/>
                    <a:pt x="24005" y="9005"/>
                  </a:cubicBezTo>
                  <a:cubicBezTo>
                    <a:pt x="24085" y="8926"/>
                    <a:pt x="24164" y="8847"/>
                    <a:pt x="24204" y="8768"/>
                  </a:cubicBezTo>
                  <a:cubicBezTo>
                    <a:pt x="24758" y="7936"/>
                    <a:pt x="24996" y="6945"/>
                    <a:pt x="24877" y="5995"/>
                  </a:cubicBezTo>
                  <a:cubicBezTo>
                    <a:pt x="24877" y="5599"/>
                    <a:pt x="24600" y="5282"/>
                    <a:pt x="24204" y="5242"/>
                  </a:cubicBezTo>
                  <a:cubicBezTo>
                    <a:pt x="23491" y="5044"/>
                    <a:pt x="22817" y="4846"/>
                    <a:pt x="22144" y="4608"/>
                  </a:cubicBezTo>
                  <a:cubicBezTo>
                    <a:pt x="19688" y="3816"/>
                    <a:pt x="17192" y="3143"/>
                    <a:pt x="14736" y="2509"/>
                  </a:cubicBezTo>
                  <a:cubicBezTo>
                    <a:pt x="13271" y="2152"/>
                    <a:pt x="11805" y="1796"/>
                    <a:pt x="10339" y="1479"/>
                  </a:cubicBezTo>
                  <a:cubicBezTo>
                    <a:pt x="10300" y="1439"/>
                    <a:pt x="10220" y="1400"/>
                    <a:pt x="10141" y="1360"/>
                  </a:cubicBezTo>
                  <a:lnTo>
                    <a:pt x="9943" y="1360"/>
                  </a:lnTo>
                  <a:cubicBezTo>
                    <a:pt x="8913" y="1122"/>
                    <a:pt x="7883" y="924"/>
                    <a:pt x="6853" y="726"/>
                  </a:cubicBezTo>
                  <a:cubicBezTo>
                    <a:pt x="5665" y="528"/>
                    <a:pt x="4477" y="409"/>
                    <a:pt x="3288" y="251"/>
                  </a:cubicBezTo>
                  <a:cubicBezTo>
                    <a:pt x="2971" y="172"/>
                    <a:pt x="2654" y="92"/>
                    <a:pt x="2377" y="13"/>
                  </a:cubicBezTo>
                  <a:cubicBezTo>
                    <a:pt x="2316" y="6"/>
                    <a:pt x="2262" y="1"/>
                    <a:pt x="2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07" name="Google Shape;4707;p15"/>
            <p:cNvSpPr/>
            <p:nvPr/>
          </p:nvSpPr>
          <p:spPr>
            <a:xfrm>
              <a:off x="8516613" y="1447578"/>
              <a:ext cx="267894" cy="83490"/>
            </a:xfrm>
            <a:custGeom>
              <a:avLst/>
              <a:gdLst/>
              <a:ahLst/>
              <a:cxnLst/>
              <a:rect l="l" t="t" r="r" b="b"/>
              <a:pathLst>
                <a:path w="1784" h="556" extrusionOk="0">
                  <a:moveTo>
                    <a:pt x="159" y="1"/>
                  </a:moveTo>
                  <a:cubicBezTo>
                    <a:pt x="120" y="1"/>
                    <a:pt x="1" y="80"/>
                    <a:pt x="1" y="119"/>
                  </a:cubicBezTo>
                  <a:cubicBezTo>
                    <a:pt x="1" y="199"/>
                    <a:pt x="80" y="278"/>
                    <a:pt x="159" y="317"/>
                  </a:cubicBezTo>
                  <a:cubicBezTo>
                    <a:pt x="397" y="397"/>
                    <a:pt x="635" y="476"/>
                    <a:pt x="912" y="515"/>
                  </a:cubicBezTo>
                  <a:cubicBezTo>
                    <a:pt x="1189" y="555"/>
                    <a:pt x="1466" y="555"/>
                    <a:pt x="1783" y="555"/>
                  </a:cubicBezTo>
                  <a:lnTo>
                    <a:pt x="1783" y="436"/>
                  </a:lnTo>
                  <a:cubicBezTo>
                    <a:pt x="1783" y="436"/>
                    <a:pt x="1783" y="397"/>
                    <a:pt x="1704" y="397"/>
                  </a:cubicBezTo>
                  <a:cubicBezTo>
                    <a:pt x="1189" y="238"/>
                    <a:pt x="674" y="119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08" name="Google Shape;4708;p15"/>
            <p:cNvSpPr/>
            <p:nvPr/>
          </p:nvSpPr>
          <p:spPr>
            <a:xfrm>
              <a:off x="8653413" y="1376250"/>
              <a:ext cx="113224" cy="53608"/>
            </a:xfrm>
            <a:custGeom>
              <a:avLst/>
              <a:gdLst/>
              <a:ahLst/>
              <a:cxnLst/>
              <a:rect l="l" t="t" r="r" b="b"/>
              <a:pathLst>
                <a:path w="754" h="357" extrusionOk="0">
                  <a:moveTo>
                    <a:pt x="199" y="0"/>
                  </a:moveTo>
                  <a:cubicBezTo>
                    <a:pt x="159" y="0"/>
                    <a:pt x="40" y="79"/>
                    <a:pt x="40" y="119"/>
                  </a:cubicBezTo>
                  <a:cubicBezTo>
                    <a:pt x="1" y="198"/>
                    <a:pt x="80" y="277"/>
                    <a:pt x="120" y="317"/>
                  </a:cubicBezTo>
                  <a:cubicBezTo>
                    <a:pt x="318" y="317"/>
                    <a:pt x="516" y="317"/>
                    <a:pt x="714" y="357"/>
                  </a:cubicBezTo>
                  <a:cubicBezTo>
                    <a:pt x="714" y="277"/>
                    <a:pt x="714" y="238"/>
                    <a:pt x="753" y="159"/>
                  </a:cubicBezTo>
                  <a:cubicBezTo>
                    <a:pt x="555" y="79"/>
                    <a:pt x="357" y="4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09" name="Google Shape;4709;p15"/>
            <p:cNvSpPr/>
            <p:nvPr/>
          </p:nvSpPr>
          <p:spPr>
            <a:xfrm>
              <a:off x="7077128" y="1108507"/>
              <a:ext cx="749624" cy="178543"/>
            </a:xfrm>
            <a:custGeom>
              <a:avLst/>
              <a:gdLst/>
              <a:ahLst/>
              <a:cxnLst/>
              <a:rect l="l" t="t" r="r" b="b"/>
              <a:pathLst>
                <a:path w="4992" h="1189" extrusionOk="0">
                  <a:moveTo>
                    <a:pt x="238" y="1"/>
                  </a:moveTo>
                  <a:cubicBezTo>
                    <a:pt x="159" y="1"/>
                    <a:pt x="80" y="1"/>
                    <a:pt x="1" y="40"/>
                  </a:cubicBezTo>
                  <a:cubicBezTo>
                    <a:pt x="40" y="119"/>
                    <a:pt x="80" y="199"/>
                    <a:pt x="159" y="238"/>
                  </a:cubicBezTo>
                  <a:cubicBezTo>
                    <a:pt x="357" y="317"/>
                    <a:pt x="595" y="397"/>
                    <a:pt x="793" y="436"/>
                  </a:cubicBezTo>
                  <a:cubicBezTo>
                    <a:pt x="793" y="476"/>
                    <a:pt x="793" y="476"/>
                    <a:pt x="793" y="516"/>
                  </a:cubicBezTo>
                  <a:cubicBezTo>
                    <a:pt x="1823" y="714"/>
                    <a:pt x="2853" y="912"/>
                    <a:pt x="3883" y="1110"/>
                  </a:cubicBezTo>
                  <a:cubicBezTo>
                    <a:pt x="4199" y="1149"/>
                    <a:pt x="4477" y="1189"/>
                    <a:pt x="4794" y="1189"/>
                  </a:cubicBezTo>
                  <a:cubicBezTo>
                    <a:pt x="4833" y="1189"/>
                    <a:pt x="4912" y="1149"/>
                    <a:pt x="4992" y="1110"/>
                  </a:cubicBezTo>
                  <a:cubicBezTo>
                    <a:pt x="4952" y="1031"/>
                    <a:pt x="4912" y="951"/>
                    <a:pt x="4833" y="951"/>
                  </a:cubicBezTo>
                  <a:cubicBezTo>
                    <a:pt x="4714" y="872"/>
                    <a:pt x="4596" y="872"/>
                    <a:pt x="4477" y="832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10" name="Google Shape;4710;p15"/>
            <p:cNvSpPr/>
            <p:nvPr/>
          </p:nvSpPr>
          <p:spPr>
            <a:xfrm>
              <a:off x="7392475" y="1090638"/>
              <a:ext cx="356942" cy="93101"/>
            </a:xfrm>
            <a:custGeom>
              <a:avLst/>
              <a:gdLst/>
              <a:ahLst/>
              <a:cxnLst/>
              <a:rect l="l" t="t" r="r" b="b"/>
              <a:pathLst>
                <a:path w="2377" h="620" extrusionOk="0">
                  <a:moveTo>
                    <a:pt x="0" y="1"/>
                  </a:moveTo>
                  <a:lnTo>
                    <a:pt x="0" y="1"/>
                  </a:lnTo>
                  <a:cubicBezTo>
                    <a:pt x="206" y="354"/>
                    <a:pt x="1219" y="619"/>
                    <a:pt x="1874" y="619"/>
                  </a:cubicBezTo>
                  <a:cubicBezTo>
                    <a:pt x="2101" y="619"/>
                    <a:pt x="2285" y="587"/>
                    <a:pt x="2377" y="516"/>
                  </a:cubicBezTo>
                  <a:cubicBezTo>
                    <a:pt x="1624" y="199"/>
                    <a:pt x="832" y="4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11" name="Google Shape;4711;p15"/>
            <p:cNvSpPr/>
            <p:nvPr/>
          </p:nvSpPr>
          <p:spPr>
            <a:xfrm>
              <a:off x="7588741" y="1019310"/>
              <a:ext cx="142807" cy="65621"/>
            </a:xfrm>
            <a:custGeom>
              <a:avLst/>
              <a:gdLst/>
              <a:ahLst/>
              <a:cxnLst/>
              <a:rect l="l" t="t" r="r" b="b"/>
              <a:pathLst>
                <a:path w="951" h="437" extrusionOk="0">
                  <a:moveTo>
                    <a:pt x="198" y="0"/>
                  </a:moveTo>
                  <a:cubicBezTo>
                    <a:pt x="119" y="0"/>
                    <a:pt x="79" y="40"/>
                    <a:pt x="0" y="80"/>
                  </a:cubicBezTo>
                  <a:cubicBezTo>
                    <a:pt x="79" y="159"/>
                    <a:pt x="79" y="278"/>
                    <a:pt x="159" y="278"/>
                  </a:cubicBezTo>
                  <a:cubicBezTo>
                    <a:pt x="436" y="357"/>
                    <a:pt x="713" y="397"/>
                    <a:pt x="951" y="436"/>
                  </a:cubicBezTo>
                  <a:lnTo>
                    <a:pt x="951" y="317"/>
                  </a:lnTo>
                  <a:cubicBezTo>
                    <a:pt x="753" y="119"/>
                    <a:pt x="476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12" name="Google Shape;4712;p15"/>
            <p:cNvSpPr/>
            <p:nvPr/>
          </p:nvSpPr>
          <p:spPr>
            <a:xfrm>
              <a:off x="6613117" y="1801364"/>
              <a:ext cx="250025" cy="81088"/>
            </a:xfrm>
            <a:custGeom>
              <a:avLst/>
              <a:gdLst/>
              <a:ahLst/>
              <a:cxnLst/>
              <a:rect l="l" t="t" r="r" b="b"/>
              <a:pathLst>
                <a:path w="1665" h="540" extrusionOk="0">
                  <a:moveTo>
                    <a:pt x="459" y="0"/>
                  </a:moveTo>
                  <a:cubicBezTo>
                    <a:pt x="308" y="0"/>
                    <a:pt x="154" y="20"/>
                    <a:pt x="1" y="61"/>
                  </a:cubicBezTo>
                  <a:cubicBezTo>
                    <a:pt x="121" y="300"/>
                    <a:pt x="761" y="540"/>
                    <a:pt x="1255" y="540"/>
                  </a:cubicBezTo>
                  <a:cubicBezTo>
                    <a:pt x="1414" y="540"/>
                    <a:pt x="1558" y="515"/>
                    <a:pt x="1665" y="457"/>
                  </a:cubicBezTo>
                  <a:cubicBezTo>
                    <a:pt x="1312" y="163"/>
                    <a:pt x="894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13" name="Google Shape;4713;p15"/>
            <p:cNvSpPr/>
            <p:nvPr/>
          </p:nvSpPr>
          <p:spPr>
            <a:xfrm>
              <a:off x="6410844" y="1869839"/>
              <a:ext cx="279757" cy="65621"/>
            </a:xfrm>
            <a:custGeom>
              <a:avLst/>
              <a:gdLst/>
              <a:ahLst/>
              <a:cxnLst/>
              <a:rect l="l" t="t" r="r" b="b"/>
              <a:pathLst>
                <a:path w="1863" h="437" extrusionOk="0">
                  <a:moveTo>
                    <a:pt x="199" y="1"/>
                  </a:moveTo>
                  <a:cubicBezTo>
                    <a:pt x="120" y="1"/>
                    <a:pt x="80" y="80"/>
                    <a:pt x="1" y="120"/>
                  </a:cubicBezTo>
                  <a:cubicBezTo>
                    <a:pt x="41" y="199"/>
                    <a:pt x="120" y="318"/>
                    <a:pt x="199" y="318"/>
                  </a:cubicBezTo>
                  <a:cubicBezTo>
                    <a:pt x="516" y="397"/>
                    <a:pt x="872" y="437"/>
                    <a:pt x="1229" y="437"/>
                  </a:cubicBezTo>
                  <a:cubicBezTo>
                    <a:pt x="1427" y="437"/>
                    <a:pt x="1665" y="437"/>
                    <a:pt x="1863" y="397"/>
                  </a:cubicBezTo>
                  <a:cubicBezTo>
                    <a:pt x="1744" y="318"/>
                    <a:pt x="1704" y="239"/>
                    <a:pt x="1665" y="239"/>
                  </a:cubicBezTo>
                  <a:cubicBezTo>
                    <a:pt x="1189" y="120"/>
                    <a:pt x="674" y="4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14" name="Google Shape;4714;p15"/>
            <p:cNvSpPr/>
            <p:nvPr/>
          </p:nvSpPr>
          <p:spPr>
            <a:xfrm>
              <a:off x="6226592" y="1709314"/>
              <a:ext cx="273751" cy="95353"/>
            </a:xfrm>
            <a:custGeom>
              <a:avLst/>
              <a:gdLst/>
              <a:ahLst/>
              <a:cxnLst/>
              <a:rect l="l" t="t" r="r" b="b"/>
              <a:pathLst>
                <a:path w="1823" h="635" extrusionOk="0">
                  <a:moveTo>
                    <a:pt x="277" y="0"/>
                  </a:moveTo>
                  <a:cubicBezTo>
                    <a:pt x="198" y="0"/>
                    <a:pt x="119" y="40"/>
                    <a:pt x="0" y="80"/>
                  </a:cubicBezTo>
                  <a:cubicBezTo>
                    <a:pt x="79" y="159"/>
                    <a:pt x="119" y="278"/>
                    <a:pt x="198" y="317"/>
                  </a:cubicBezTo>
                  <a:cubicBezTo>
                    <a:pt x="634" y="436"/>
                    <a:pt x="1070" y="555"/>
                    <a:pt x="1505" y="634"/>
                  </a:cubicBezTo>
                  <a:lnTo>
                    <a:pt x="1783" y="634"/>
                  </a:lnTo>
                  <a:lnTo>
                    <a:pt x="1822" y="515"/>
                  </a:lnTo>
                  <a:cubicBezTo>
                    <a:pt x="1664" y="436"/>
                    <a:pt x="1545" y="357"/>
                    <a:pt x="1426" y="317"/>
                  </a:cubicBezTo>
                  <a:cubicBezTo>
                    <a:pt x="1030" y="199"/>
                    <a:pt x="673" y="8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15" name="Google Shape;4715;p15"/>
            <p:cNvSpPr/>
            <p:nvPr/>
          </p:nvSpPr>
          <p:spPr>
            <a:xfrm>
              <a:off x="6297920" y="1157761"/>
              <a:ext cx="130944" cy="69826"/>
            </a:xfrm>
            <a:custGeom>
              <a:avLst/>
              <a:gdLst/>
              <a:ahLst/>
              <a:cxnLst/>
              <a:rect l="l" t="t" r="r" b="b"/>
              <a:pathLst>
                <a:path w="872" h="465" extrusionOk="0">
                  <a:moveTo>
                    <a:pt x="219" y="0"/>
                  </a:moveTo>
                  <a:cubicBezTo>
                    <a:pt x="139" y="0"/>
                    <a:pt x="73" y="34"/>
                    <a:pt x="40" y="148"/>
                  </a:cubicBezTo>
                  <a:cubicBezTo>
                    <a:pt x="0" y="425"/>
                    <a:pt x="278" y="386"/>
                    <a:pt x="476" y="465"/>
                  </a:cubicBezTo>
                  <a:lnTo>
                    <a:pt x="872" y="386"/>
                  </a:lnTo>
                  <a:lnTo>
                    <a:pt x="595" y="69"/>
                  </a:lnTo>
                  <a:cubicBezTo>
                    <a:pt x="478" y="69"/>
                    <a:pt x="334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16" name="Google Shape;4716;p15"/>
            <p:cNvSpPr/>
            <p:nvPr/>
          </p:nvSpPr>
          <p:spPr>
            <a:xfrm>
              <a:off x="6113517" y="1238549"/>
              <a:ext cx="142957" cy="66372"/>
            </a:xfrm>
            <a:custGeom>
              <a:avLst/>
              <a:gdLst/>
              <a:ahLst/>
              <a:cxnLst/>
              <a:rect l="l" t="t" r="r" b="b"/>
              <a:pathLst>
                <a:path w="952" h="442" extrusionOk="0">
                  <a:moveTo>
                    <a:pt x="234" y="1"/>
                  </a:moveTo>
                  <a:cubicBezTo>
                    <a:pt x="148" y="1"/>
                    <a:pt x="77" y="35"/>
                    <a:pt x="40" y="165"/>
                  </a:cubicBezTo>
                  <a:cubicBezTo>
                    <a:pt x="0" y="402"/>
                    <a:pt x="238" y="442"/>
                    <a:pt x="397" y="442"/>
                  </a:cubicBezTo>
                  <a:cubicBezTo>
                    <a:pt x="595" y="442"/>
                    <a:pt x="753" y="442"/>
                    <a:pt x="951" y="363"/>
                  </a:cubicBezTo>
                  <a:lnTo>
                    <a:pt x="555" y="46"/>
                  </a:lnTo>
                  <a:cubicBezTo>
                    <a:pt x="449" y="46"/>
                    <a:pt x="332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17" name="Google Shape;4717;p15"/>
            <p:cNvSpPr/>
            <p:nvPr/>
          </p:nvSpPr>
          <p:spPr>
            <a:xfrm>
              <a:off x="5982573" y="1072768"/>
              <a:ext cx="226299" cy="82139"/>
            </a:xfrm>
            <a:custGeom>
              <a:avLst/>
              <a:gdLst/>
              <a:ahLst/>
              <a:cxnLst/>
              <a:rect l="l" t="t" r="r" b="b"/>
              <a:pathLst>
                <a:path w="1507" h="547" extrusionOk="0">
                  <a:moveTo>
                    <a:pt x="120" y="1"/>
                  </a:moveTo>
                  <a:cubicBezTo>
                    <a:pt x="120" y="1"/>
                    <a:pt x="1" y="80"/>
                    <a:pt x="1" y="120"/>
                  </a:cubicBezTo>
                  <a:cubicBezTo>
                    <a:pt x="1" y="199"/>
                    <a:pt x="41" y="239"/>
                    <a:pt x="120" y="318"/>
                  </a:cubicBezTo>
                  <a:cubicBezTo>
                    <a:pt x="414" y="465"/>
                    <a:pt x="773" y="546"/>
                    <a:pt x="1133" y="546"/>
                  </a:cubicBezTo>
                  <a:cubicBezTo>
                    <a:pt x="1258" y="546"/>
                    <a:pt x="1383" y="536"/>
                    <a:pt x="1506" y="516"/>
                  </a:cubicBezTo>
                  <a:cubicBezTo>
                    <a:pt x="1506" y="476"/>
                    <a:pt x="1467" y="437"/>
                    <a:pt x="1467" y="397"/>
                  </a:cubicBezTo>
                  <a:cubicBezTo>
                    <a:pt x="1070" y="159"/>
                    <a:pt x="595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cxnSp>
        <p:nvCxnSpPr>
          <p:cNvPr id="4718" name="Google Shape;4718;p15"/>
          <p:cNvCxnSpPr/>
          <p:nvPr/>
        </p:nvCxnSpPr>
        <p:spPr>
          <a:xfrm>
            <a:off x="2309626" y="884196"/>
            <a:ext cx="1832525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19" name="Google Shape;4719;p15"/>
          <p:cNvCxnSpPr/>
          <p:nvPr/>
        </p:nvCxnSpPr>
        <p:spPr>
          <a:xfrm rot="10800000" flipH="1">
            <a:off x="4314830" y="865994"/>
            <a:ext cx="2064251" cy="1820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20" name="Google Shape;4720;p15"/>
          <p:cNvCxnSpPr/>
          <p:nvPr/>
        </p:nvCxnSpPr>
        <p:spPr>
          <a:xfrm>
            <a:off x="5754410" y="2650765"/>
            <a:ext cx="989109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21" name="Google Shape;4721;p15"/>
          <p:cNvSpPr txBox="1"/>
          <p:nvPr/>
        </p:nvSpPr>
        <p:spPr>
          <a:xfrm>
            <a:off x="5591312" y="2230848"/>
            <a:ext cx="45479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Bút màu dùng để vẽ tranh.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22" name="Google Shape;4722;p15"/>
          <p:cNvSpPr txBox="1"/>
          <p:nvPr/>
        </p:nvSpPr>
        <p:spPr>
          <a:xfrm>
            <a:off x="5582656" y="2208941"/>
            <a:ext cx="16683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Bút màu </a:t>
            </a:r>
            <a:endParaRPr sz="2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23" name="Google Shape;4723;p15"/>
          <p:cNvSpPr txBox="1"/>
          <p:nvPr/>
        </p:nvSpPr>
        <p:spPr>
          <a:xfrm>
            <a:off x="6623557" y="2220272"/>
            <a:ext cx="29688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dùng để vẽ tranh.</a:t>
            </a:r>
            <a:endParaRPr sz="2400" b="0" i="0" u="none" strike="noStrike" cap="non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24" name="Google Shape;4724;p15"/>
          <p:cNvSpPr txBox="1"/>
          <p:nvPr/>
        </p:nvSpPr>
        <p:spPr>
          <a:xfrm>
            <a:off x="2248100" y="2201152"/>
            <a:ext cx="150950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Bút màu </a:t>
            </a:r>
            <a:endParaRPr sz="24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725" name="Google Shape;4725;p15"/>
          <p:cNvCxnSpPr/>
          <p:nvPr/>
        </p:nvCxnSpPr>
        <p:spPr>
          <a:xfrm flipH="1">
            <a:off x="6784401" y="2326674"/>
            <a:ext cx="34659" cy="315779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26" name="Google Shape;4726;p15"/>
          <p:cNvCxnSpPr/>
          <p:nvPr/>
        </p:nvCxnSpPr>
        <p:spPr>
          <a:xfrm rot="10800000" flipH="1">
            <a:off x="6870937" y="2647882"/>
            <a:ext cx="1888100" cy="1410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27" name="Google Shape;4727;p15"/>
          <p:cNvCxnSpPr/>
          <p:nvPr/>
        </p:nvCxnSpPr>
        <p:spPr>
          <a:xfrm flipH="1">
            <a:off x="7814437" y="2671513"/>
            <a:ext cx="4103" cy="39541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730" name="Google Shape;4730;p15"/>
          <p:cNvSpPr txBox="1"/>
          <p:nvPr/>
        </p:nvSpPr>
        <p:spPr>
          <a:xfrm>
            <a:off x="6784401" y="3052326"/>
            <a:ext cx="4509844" cy="461624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Nêu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dùng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sp>
        <p:nvSpPr>
          <p:cNvPr id="4731" name="Google Shape;4731;p15"/>
          <p:cNvSpPr txBox="1"/>
          <p:nvPr/>
        </p:nvSpPr>
        <p:spPr>
          <a:xfrm>
            <a:off x="4239364" y="3062593"/>
            <a:ext cx="2499800" cy="461624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dùng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endParaRPr sz="20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732" name="Google Shape;4732;p15"/>
          <p:cNvCxnSpPr/>
          <p:nvPr/>
        </p:nvCxnSpPr>
        <p:spPr>
          <a:xfrm flipH="1">
            <a:off x="6025738" y="2650647"/>
            <a:ext cx="4103" cy="39541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735" name="Google Shape;4735;p15"/>
          <p:cNvCxnSpPr/>
          <p:nvPr/>
        </p:nvCxnSpPr>
        <p:spPr>
          <a:xfrm rot="10800000" flipH="1">
            <a:off x="7853439" y="856991"/>
            <a:ext cx="2511554" cy="1820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36" name="Google Shape;4736;p15"/>
          <p:cNvSpPr/>
          <p:nvPr/>
        </p:nvSpPr>
        <p:spPr>
          <a:xfrm>
            <a:off x="9341754" y="-17376"/>
            <a:ext cx="2866609" cy="233363"/>
          </a:xfrm>
          <a:prstGeom prst="rect">
            <a:avLst/>
          </a:prstGeom>
          <a:solidFill>
            <a:srgbClr val="F8F2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7" name="Google Shape;4737;p15"/>
          <p:cNvSpPr txBox="1"/>
          <p:nvPr/>
        </p:nvSpPr>
        <p:spPr>
          <a:xfrm>
            <a:off x="4601973" y="254737"/>
            <a:ext cx="2094736" cy="66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 dụng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2" name="Google Shape;4742;p16"/>
          <p:cNvSpPr txBox="1"/>
          <p:nvPr/>
        </p:nvSpPr>
        <p:spPr>
          <a:xfrm>
            <a:off x="1799004" y="257501"/>
            <a:ext cx="8676314" cy="660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r>
              <a:rPr lang="en-US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Đặt một câu nêu công dụng của một đồ dùng học tập.</a:t>
            </a:r>
            <a:endParaRPr sz="2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43" name="Google Shape;4743;p16" descr="20210409090849_wm_shs-tieng-viet-2-tap-1"/>
          <p:cNvPicPr preferRelativeResize="0"/>
          <p:nvPr/>
        </p:nvPicPr>
        <p:blipFill rotWithShape="1">
          <a:blip r:embed="rId3">
            <a:alphaModFix/>
          </a:blip>
          <a:srcRect l="5086" t="65907" r="85646" b="29243"/>
          <a:stretch/>
        </p:blipFill>
        <p:spPr>
          <a:xfrm>
            <a:off x="167312" y="188277"/>
            <a:ext cx="1341775" cy="985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graphicFrame>
        <p:nvGraphicFramePr>
          <p:cNvPr id="4744" name="Google Shape;4744;p16"/>
          <p:cNvGraphicFramePr/>
          <p:nvPr/>
        </p:nvGraphicFramePr>
        <p:xfrm>
          <a:off x="609752" y="1376415"/>
          <a:ext cx="10972775" cy="3300895"/>
        </p:xfrm>
        <a:graphic>
          <a:graphicData uri="http://schemas.openxmlformats.org/drawingml/2006/table">
            <a:tbl>
              <a:tblPr>
                <a:noFill/>
                <a:tableStyleId>{26D033A7-0F68-4D96-8C0B-3B75D74F509D}</a:tableStyleId>
              </a:tblPr>
              <a:tblGrid>
                <a:gridCol w="155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97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Số thứ tự</a:t>
                      </a:r>
                      <a:endParaRPr sz="24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Từ</a:t>
                      </a:r>
                      <a:endParaRPr sz="24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Câu </a:t>
                      </a:r>
                      <a:endParaRPr sz="24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50" marB="609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9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...</a:t>
                      </a:r>
                      <a:endParaRPr sz="19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....</a:t>
                      </a:r>
                      <a:endParaRPr sz="19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9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...</a:t>
                      </a:r>
                      <a:endParaRPr sz="19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....</a:t>
                      </a:r>
                      <a:endParaRPr sz="19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...</a:t>
                      </a:r>
                      <a:endParaRPr sz="19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...</a:t>
                      </a:r>
                      <a:endParaRPr sz="19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....</a:t>
                      </a:r>
                      <a:endParaRPr sz="19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745" name="Google Shape;4745;p16"/>
          <p:cNvGrpSpPr/>
          <p:nvPr/>
        </p:nvGrpSpPr>
        <p:grpSpPr>
          <a:xfrm>
            <a:off x="1483186" y="5121910"/>
            <a:ext cx="1170565" cy="1219195"/>
            <a:chOff x="4022111" y="879761"/>
            <a:chExt cx="1373687" cy="1426738"/>
          </a:xfrm>
        </p:grpSpPr>
        <p:sp>
          <p:nvSpPr>
            <p:cNvPr id="4746" name="Google Shape;4746;p16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rgbClr val="B3C6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47" name="Google Shape;4747;p16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48" name="Google Shape;4748;p16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749" name="Google Shape;4749;p16"/>
          <p:cNvGrpSpPr/>
          <p:nvPr/>
        </p:nvGrpSpPr>
        <p:grpSpPr>
          <a:xfrm rot="506022">
            <a:off x="7858094" y="5286460"/>
            <a:ext cx="1219127" cy="807699"/>
            <a:chOff x="7328322" y="3673510"/>
            <a:chExt cx="1126909" cy="745122"/>
          </a:xfrm>
        </p:grpSpPr>
        <p:sp>
          <p:nvSpPr>
            <p:cNvPr id="4750" name="Google Shape;4750;p16"/>
            <p:cNvSpPr/>
            <p:nvPr/>
          </p:nvSpPr>
          <p:spPr>
            <a:xfrm>
              <a:off x="7394461" y="3703818"/>
              <a:ext cx="1030265" cy="689385"/>
            </a:xfrm>
            <a:custGeom>
              <a:avLst/>
              <a:gdLst/>
              <a:ahLst/>
              <a:cxnLst/>
              <a:rect l="l" t="t" r="r" b="b"/>
              <a:pathLst>
                <a:path w="16044" h="10736" extrusionOk="0">
                  <a:moveTo>
                    <a:pt x="11587" y="2580"/>
                  </a:moveTo>
                  <a:cubicBezTo>
                    <a:pt x="11642" y="2580"/>
                    <a:pt x="11688" y="2622"/>
                    <a:pt x="11726" y="2734"/>
                  </a:cubicBezTo>
                  <a:cubicBezTo>
                    <a:pt x="11844" y="2972"/>
                    <a:pt x="11924" y="3130"/>
                    <a:pt x="12003" y="3328"/>
                  </a:cubicBezTo>
                  <a:cubicBezTo>
                    <a:pt x="12439" y="4715"/>
                    <a:pt x="12835" y="6062"/>
                    <a:pt x="13231" y="7448"/>
                  </a:cubicBezTo>
                  <a:cubicBezTo>
                    <a:pt x="13350" y="7844"/>
                    <a:pt x="13468" y="8240"/>
                    <a:pt x="13587" y="8636"/>
                  </a:cubicBezTo>
                  <a:cubicBezTo>
                    <a:pt x="13587" y="8676"/>
                    <a:pt x="13667" y="8716"/>
                    <a:pt x="13706" y="8755"/>
                  </a:cubicBezTo>
                  <a:cubicBezTo>
                    <a:pt x="13746" y="8795"/>
                    <a:pt x="13865" y="8914"/>
                    <a:pt x="13825" y="8914"/>
                  </a:cubicBezTo>
                  <a:cubicBezTo>
                    <a:pt x="13825" y="8953"/>
                    <a:pt x="13706" y="9112"/>
                    <a:pt x="13627" y="9112"/>
                  </a:cubicBezTo>
                  <a:cubicBezTo>
                    <a:pt x="13270" y="9151"/>
                    <a:pt x="12874" y="9191"/>
                    <a:pt x="12518" y="9191"/>
                  </a:cubicBezTo>
                  <a:lnTo>
                    <a:pt x="12201" y="9191"/>
                  </a:lnTo>
                  <a:lnTo>
                    <a:pt x="10022" y="9151"/>
                  </a:lnTo>
                  <a:lnTo>
                    <a:pt x="8240" y="9112"/>
                  </a:lnTo>
                  <a:lnTo>
                    <a:pt x="5506" y="9112"/>
                  </a:lnTo>
                  <a:cubicBezTo>
                    <a:pt x="5110" y="9072"/>
                    <a:pt x="4714" y="9072"/>
                    <a:pt x="4318" y="9032"/>
                  </a:cubicBezTo>
                  <a:cubicBezTo>
                    <a:pt x="4041" y="9032"/>
                    <a:pt x="3922" y="8795"/>
                    <a:pt x="4120" y="8478"/>
                  </a:cubicBezTo>
                  <a:cubicBezTo>
                    <a:pt x="4278" y="8359"/>
                    <a:pt x="4476" y="8161"/>
                    <a:pt x="4714" y="8003"/>
                  </a:cubicBezTo>
                  <a:cubicBezTo>
                    <a:pt x="6378" y="6695"/>
                    <a:pt x="8042" y="5428"/>
                    <a:pt x="9745" y="4121"/>
                  </a:cubicBezTo>
                  <a:cubicBezTo>
                    <a:pt x="10299" y="3645"/>
                    <a:pt x="10814" y="3170"/>
                    <a:pt x="11369" y="2694"/>
                  </a:cubicBezTo>
                  <a:cubicBezTo>
                    <a:pt x="11453" y="2632"/>
                    <a:pt x="11525" y="2580"/>
                    <a:pt x="11587" y="2580"/>
                  </a:cubicBezTo>
                  <a:close/>
                  <a:moveTo>
                    <a:pt x="12439" y="1"/>
                  </a:moveTo>
                  <a:cubicBezTo>
                    <a:pt x="12003" y="437"/>
                    <a:pt x="11527" y="952"/>
                    <a:pt x="11052" y="1348"/>
                  </a:cubicBezTo>
                  <a:cubicBezTo>
                    <a:pt x="9626" y="2576"/>
                    <a:pt x="8160" y="3724"/>
                    <a:pt x="6734" y="4913"/>
                  </a:cubicBezTo>
                  <a:cubicBezTo>
                    <a:pt x="4595" y="6695"/>
                    <a:pt x="2535" y="8478"/>
                    <a:pt x="436" y="10260"/>
                  </a:cubicBezTo>
                  <a:lnTo>
                    <a:pt x="0" y="10617"/>
                  </a:lnTo>
                  <a:lnTo>
                    <a:pt x="2417" y="10577"/>
                  </a:lnTo>
                  <a:cubicBezTo>
                    <a:pt x="2417" y="10340"/>
                    <a:pt x="2456" y="10142"/>
                    <a:pt x="2496" y="9944"/>
                  </a:cubicBezTo>
                  <a:cubicBezTo>
                    <a:pt x="2496" y="9864"/>
                    <a:pt x="2615" y="9785"/>
                    <a:pt x="2694" y="9666"/>
                  </a:cubicBezTo>
                  <a:cubicBezTo>
                    <a:pt x="2773" y="9785"/>
                    <a:pt x="2852" y="9864"/>
                    <a:pt x="2892" y="9983"/>
                  </a:cubicBezTo>
                  <a:cubicBezTo>
                    <a:pt x="2932" y="10181"/>
                    <a:pt x="2932" y="10379"/>
                    <a:pt x="2932" y="10577"/>
                  </a:cubicBezTo>
                  <a:lnTo>
                    <a:pt x="4358" y="10538"/>
                  </a:lnTo>
                  <a:cubicBezTo>
                    <a:pt x="4358" y="10379"/>
                    <a:pt x="4358" y="10221"/>
                    <a:pt x="4358" y="10102"/>
                  </a:cubicBezTo>
                  <a:cubicBezTo>
                    <a:pt x="4397" y="9983"/>
                    <a:pt x="4437" y="9904"/>
                    <a:pt x="4516" y="9785"/>
                  </a:cubicBezTo>
                  <a:cubicBezTo>
                    <a:pt x="4595" y="9864"/>
                    <a:pt x="4714" y="9944"/>
                    <a:pt x="4754" y="10062"/>
                  </a:cubicBezTo>
                  <a:cubicBezTo>
                    <a:pt x="4793" y="10221"/>
                    <a:pt x="4833" y="10379"/>
                    <a:pt x="4833" y="10538"/>
                  </a:cubicBezTo>
                  <a:lnTo>
                    <a:pt x="6219" y="10538"/>
                  </a:lnTo>
                  <a:cubicBezTo>
                    <a:pt x="6180" y="10340"/>
                    <a:pt x="6180" y="10142"/>
                    <a:pt x="6219" y="9944"/>
                  </a:cubicBezTo>
                  <a:cubicBezTo>
                    <a:pt x="6219" y="9864"/>
                    <a:pt x="6299" y="9785"/>
                    <a:pt x="6378" y="9706"/>
                  </a:cubicBezTo>
                  <a:cubicBezTo>
                    <a:pt x="6457" y="9785"/>
                    <a:pt x="6576" y="9825"/>
                    <a:pt x="6616" y="9944"/>
                  </a:cubicBezTo>
                  <a:cubicBezTo>
                    <a:pt x="6655" y="10142"/>
                    <a:pt x="6695" y="10340"/>
                    <a:pt x="6734" y="10538"/>
                  </a:cubicBezTo>
                  <a:lnTo>
                    <a:pt x="8042" y="10538"/>
                  </a:lnTo>
                  <a:cubicBezTo>
                    <a:pt x="8002" y="10379"/>
                    <a:pt x="8002" y="10181"/>
                    <a:pt x="8042" y="10023"/>
                  </a:cubicBezTo>
                  <a:cubicBezTo>
                    <a:pt x="8081" y="9904"/>
                    <a:pt x="8121" y="9785"/>
                    <a:pt x="8200" y="9666"/>
                  </a:cubicBezTo>
                  <a:cubicBezTo>
                    <a:pt x="8279" y="9785"/>
                    <a:pt x="8438" y="9864"/>
                    <a:pt x="8477" y="9983"/>
                  </a:cubicBezTo>
                  <a:cubicBezTo>
                    <a:pt x="8517" y="10181"/>
                    <a:pt x="8517" y="10379"/>
                    <a:pt x="8517" y="10577"/>
                  </a:cubicBezTo>
                  <a:lnTo>
                    <a:pt x="9943" y="10577"/>
                  </a:lnTo>
                  <a:cubicBezTo>
                    <a:pt x="9903" y="10340"/>
                    <a:pt x="9903" y="10142"/>
                    <a:pt x="9903" y="9944"/>
                  </a:cubicBezTo>
                  <a:cubicBezTo>
                    <a:pt x="9903" y="9864"/>
                    <a:pt x="9943" y="9706"/>
                    <a:pt x="9983" y="9706"/>
                  </a:cubicBezTo>
                  <a:lnTo>
                    <a:pt x="10062" y="9706"/>
                  </a:lnTo>
                  <a:cubicBezTo>
                    <a:pt x="10141" y="9706"/>
                    <a:pt x="10181" y="9706"/>
                    <a:pt x="10260" y="9746"/>
                  </a:cubicBezTo>
                  <a:cubicBezTo>
                    <a:pt x="10339" y="9864"/>
                    <a:pt x="10379" y="9983"/>
                    <a:pt x="10418" y="10102"/>
                  </a:cubicBezTo>
                  <a:cubicBezTo>
                    <a:pt x="10458" y="10260"/>
                    <a:pt x="10458" y="10379"/>
                    <a:pt x="10458" y="10538"/>
                  </a:cubicBezTo>
                  <a:lnTo>
                    <a:pt x="12082" y="10617"/>
                  </a:lnTo>
                  <a:cubicBezTo>
                    <a:pt x="12042" y="10459"/>
                    <a:pt x="12042" y="10260"/>
                    <a:pt x="12042" y="10062"/>
                  </a:cubicBezTo>
                  <a:cubicBezTo>
                    <a:pt x="12082" y="9944"/>
                    <a:pt x="12122" y="9825"/>
                    <a:pt x="12201" y="9746"/>
                  </a:cubicBezTo>
                  <a:cubicBezTo>
                    <a:pt x="12320" y="9825"/>
                    <a:pt x="12399" y="9944"/>
                    <a:pt x="12439" y="10062"/>
                  </a:cubicBezTo>
                  <a:cubicBezTo>
                    <a:pt x="12518" y="10260"/>
                    <a:pt x="12557" y="10459"/>
                    <a:pt x="12557" y="10657"/>
                  </a:cubicBezTo>
                  <a:lnTo>
                    <a:pt x="14221" y="10696"/>
                  </a:lnTo>
                  <a:cubicBezTo>
                    <a:pt x="14181" y="10538"/>
                    <a:pt x="14181" y="10379"/>
                    <a:pt x="14181" y="10221"/>
                  </a:cubicBezTo>
                  <a:cubicBezTo>
                    <a:pt x="14221" y="10102"/>
                    <a:pt x="14300" y="9983"/>
                    <a:pt x="14380" y="9904"/>
                  </a:cubicBezTo>
                  <a:cubicBezTo>
                    <a:pt x="14459" y="9983"/>
                    <a:pt x="14578" y="10062"/>
                    <a:pt x="14617" y="10181"/>
                  </a:cubicBezTo>
                  <a:cubicBezTo>
                    <a:pt x="14657" y="10340"/>
                    <a:pt x="14736" y="10538"/>
                    <a:pt x="14776" y="10736"/>
                  </a:cubicBezTo>
                  <a:lnTo>
                    <a:pt x="16043" y="10736"/>
                  </a:lnTo>
                  <a:cubicBezTo>
                    <a:pt x="14815" y="7171"/>
                    <a:pt x="13627" y="3566"/>
                    <a:pt x="12439" y="1"/>
                  </a:cubicBezTo>
                  <a:close/>
                </a:path>
              </a:pathLst>
            </a:custGeom>
            <a:solidFill>
              <a:srgbClr val="B7D5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51" name="Google Shape;4751;p16"/>
            <p:cNvSpPr/>
            <p:nvPr/>
          </p:nvSpPr>
          <p:spPr>
            <a:xfrm>
              <a:off x="7328322" y="3673510"/>
              <a:ext cx="1126909" cy="745122"/>
            </a:xfrm>
            <a:custGeom>
              <a:avLst/>
              <a:gdLst/>
              <a:ahLst/>
              <a:cxnLst/>
              <a:rect l="l" t="t" r="r" b="b"/>
              <a:pathLst>
                <a:path w="17549" h="11604" extrusionOk="0">
                  <a:moveTo>
                    <a:pt x="13469" y="473"/>
                  </a:moveTo>
                  <a:cubicBezTo>
                    <a:pt x="14657" y="4038"/>
                    <a:pt x="15845" y="7643"/>
                    <a:pt x="17034" y="11208"/>
                  </a:cubicBezTo>
                  <a:lnTo>
                    <a:pt x="15766" y="11208"/>
                  </a:lnTo>
                  <a:cubicBezTo>
                    <a:pt x="15726" y="11010"/>
                    <a:pt x="15687" y="10812"/>
                    <a:pt x="15608" y="10614"/>
                  </a:cubicBezTo>
                  <a:cubicBezTo>
                    <a:pt x="15568" y="10534"/>
                    <a:pt x="15449" y="10455"/>
                    <a:pt x="15370" y="10376"/>
                  </a:cubicBezTo>
                  <a:cubicBezTo>
                    <a:pt x="15291" y="10455"/>
                    <a:pt x="15251" y="10534"/>
                    <a:pt x="15211" y="10653"/>
                  </a:cubicBezTo>
                  <a:cubicBezTo>
                    <a:pt x="15172" y="10812"/>
                    <a:pt x="15211" y="11010"/>
                    <a:pt x="15211" y="11168"/>
                  </a:cubicBezTo>
                  <a:lnTo>
                    <a:pt x="13587" y="11089"/>
                  </a:lnTo>
                  <a:cubicBezTo>
                    <a:pt x="13548" y="10891"/>
                    <a:pt x="13508" y="10693"/>
                    <a:pt x="13469" y="10495"/>
                  </a:cubicBezTo>
                  <a:cubicBezTo>
                    <a:pt x="13389" y="10376"/>
                    <a:pt x="13310" y="10257"/>
                    <a:pt x="13231" y="10178"/>
                  </a:cubicBezTo>
                  <a:cubicBezTo>
                    <a:pt x="13152" y="10297"/>
                    <a:pt x="13072" y="10416"/>
                    <a:pt x="13033" y="10534"/>
                  </a:cubicBezTo>
                  <a:cubicBezTo>
                    <a:pt x="13033" y="10693"/>
                    <a:pt x="13072" y="10891"/>
                    <a:pt x="13072" y="11089"/>
                  </a:cubicBezTo>
                  <a:lnTo>
                    <a:pt x="11488" y="11010"/>
                  </a:lnTo>
                  <a:cubicBezTo>
                    <a:pt x="11488" y="10851"/>
                    <a:pt x="11448" y="10693"/>
                    <a:pt x="11448" y="10534"/>
                  </a:cubicBezTo>
                  <a:cubicBezTo>
                    <a:pt x="11409" y="10416"/>
                    <a:pt x="11369" y="10297"/>
                    <a:pt x="11290" y="10218"/>
                  </a:cubicBezTo>
                  <a:cubicBezTo>
                    <a:pt x="11211" y="10178"/>
                    <a:pt x="11131" y="10138"/>
                    <a:pt x="11052" y="10138"/>
                  </a:cubicBezTo>
                  <a:lnTo>
                    <a:pt x="11013" y="10138"/>
                  </a:lnTo>
                  <a:cubicBezTo>
                    <a:pt x="10933" y="10138"/>
                    <a:pt x="10894" y="10297"/>
                    <a:pt x="10933" y="10376"/>
                  </a:cubicBezTo>
                  <a:cubicBezTo>
                    <a:pt x="10933" y="10574"/>
                    <a:pt x="10973" y="10772"/>
                    <a:pt x="10973" y="11010"/>
                  </a:cubicBezTo>
                  <a:lnTo>
                    <a:pt x="9587" y="11010"/>
                  </a:lnTo>
                  <a:cubicBezTo>
                    <a:pt x="9587" y="10812"/>
                    <a:pt x="9547" y="10614"/>
                    <a:pt x="9507" y="10416"/>
                  </a:cubicBezTo>
                  <a:cubicBezTo>
                    <a:pt x="9468" y="10297"/>
                    <a:pt x="9349" y="10178"/>
                    <a:pt x="9230" y="10059"/>
                  </a:cubicBezTo>
                  <a:cubicBezTo>
                    <a:pt x="9190" y="10178"/>
                    <a:pt x="9111" y="10297"/>
                    <a:pt x="9072" y="10416"/>
                  </a:cubicBezTo>
                  <a:cubicBezTo>
                    <a:pt x="9072" y="10614"/>
                    <a:pt x="9072" y="10772"/>
                    <a:pt x="9072" y="10970"/>
                  </a:cubicBezTo>
                  <a:lnTo>
                    <a:pt x="7764" y="10970"/>
                  </a:lnTo>
                  <a:cubicBezTo>
                    <a:pt x="7725" y="10772"/>
                    <a:pt x="7685" y="10534"/>
                    <a:pt x="7646" y="10336"/>
                  </a:cubicBezTo>
                  <a:cubicBezTo>
                    <a:pt x="7606" y="10257"/>
                    <a:pt x="7487" y="10178"/>
                    <a:pt x="7408" y="10138"/>
                  </a:cubicBezTo>
                  <a:cubicBezTo>
                    <a:pt x="7368" y="10218"/>
                    <a:pt x="7249" y="10297"/>
                    <a:pt x="7249" y="10376"/>
                  </a:cubicBezTo>
                  <a:cubicBezTo>
                    <a:pt x="7249" y="10574"/>
                    <a:pt x="7249" y="10772"/>
                    <a:pt x="7249" y="10970"/>
                  </a:cubicBezTo>
                  <a:lnTo>
                    <a:pt x="5903" y="10970"/>
                  </a:lnTo>
                  <a:cubicBezTo>
                    <a:pt x="5863" y="10812"/>
                    <a:pt x="5863" y="10614"/>
                    <a:pt x="5823" y="10455"/>
                  </a:cubicBezTo>
                  <a:cubicBezTo>
                    <a:pt x="5784" y="10376"/>
                    <a:pt x="5625" y="10297"/>
                    <a:pt x="5546" y="10218"/>
                  </a:cubicBezTo>
                  <a:cubicBezTo>
                    <a:pt x="5506" y="10336"/>
                    <a:pt x="5427" y="10455"/>
                    <a:pt x="5427" y="10574"/>
                  </a:cubicBezTo>
                  <a:cubicBezTo>
                    <a:pt x="5388" y="10732"/>
                    <a:pt x="5388" y="10891"/>
                    <a:pt x="5427" y="11049"/>
                  </a:cubicBezTo>
                  <a:lnTo>
                    <a:pt x="3962" y="11049"/>
                  </a:lnTo>
                  <a:cubicBezTo>
                    <a:pt x="3962" y="10851"/>
                    <a:pt x="3962" y="10653"/>
                    <a:pt x="3922" y="10455"/>
                  </a:cubicBezTo>
                  <a:cubicBezTo>
                    <a:pt x="3922" y="10336"/>
                    <a:pt x="3803" y="10257"/>
                    <a:pt x="3724" y="10178"/>
                  </a:cubicBezTo>
                  <a:cubicBezTo>
                    <a:pt x="3645" y="10257"/>
                    <a:pt x="3565" y="10336"/>
                    <a:pt x="3526" y="10455"/>
                  </a:cubicBezTo>
                  <a:cubicBezTo>
                    <a:pt x="3486" y="10653"/>
                    <a:pt x="3486" y="10851"/>
                    <a:pt x="3486" y="11049"/>
                  </a:cubicBezTo>
                  <a:lnTo>
                    <a:pt x="1030" y="11089"/>
                  </a:lnTo>
                  <a:lnTo>
                    <a:pt x="1426" y="10732"/>
                  </a:lnTo>
                  <a:cubicBezTo>
                    <a:pt x="3526" y="8950"/>
                    <a:pt x="5625" y="7167"/>
                    <a:pt x="7725" y="5385"/>
                  </a:cubicBezTo>
                  <a:cubicBezTo>
                    <a:pt x="9151" y="4196"/>
                    <a:pt x="10616" y="3048"/>
                    <a:pt x="12043" y="1820"/>
                  </a:cubicBezTo>
                  <a:cubicBezTo>
                    <a:pt x="12557" y="1424"/>
                    <a:pt x="12993" y="909"/>
                    <a:pt x="13469" y="473"/>
                  </a:cubicBezTo>
                  <a:close/>
                  <a:moveTo>
                    <a:pt x="13605" y="0"/>
                  </a:moveTo>
                  <a:cubicBezTo>
                    <a:pt x="13505" y="0"/>
                    <a:pt x="13428" y="78"/>
                    <a:pt x="13350" y="156"/>
                  </a:cubicBezTo>
                  <a:cubicBezTo>
                    <a:pt x="12439" y="948"/>
                    <a:pt x="11528" y="1820"/>
                    <a:pt x="10577" y="2572"/>
                  </a:cubicBezTo>
                  <a:cubicBezTo>
                    <a:pt x="7210" y="5345"/>
                    <a:pt x="3764" y="8118"/>
                    <a:pt x="515" y="11049"/>
                  </a:cubicBezTo>
                  <a:cubicBezTo>
                    <a:pt x="436" y="11089"/>
                    <a:pt x="397" y="11089"/>
                    <a:pt x="317" y="11129"/>
                  </a:cubicBezTo>
                  <a:cubicBezTo>
                    <a:pt x="198" y="11168"/>
                    <a:pt x="0" y="11168"/>
                    <a:pt x="40" y="11366"/>
                  </a:cubicBezTo>
                  <a:cubicBezTo>
                    <a:pt x="119" y="11485"/>
                    <a:pt x="238" y="11564"/>
                    <a:pt x="397" y="11564"/>
                  </a:cubicBezTo>
                  <a:cubicBezTo>
                    <a:pt x="2179" y="11564"/>
                    <a:pt x="3962" y="11525"/>
                    <a:pt x="5705" y="11525"/>
                  </a:cubicBezTo>
                  <a:cubicBezTo>
                    <a:pt x="8240" y="11525"/>
                    <a:pt x="10775" y="11564"/>
                    <a:pt x="13310" y="11564"/>
                  </a:cubicBezTo>
                  <a:lnTo>
                    <a:pt x="17192" y="11604"/>
                  </a:lnTo>
                  <a:cubicBezTo>
                    <a:pt x="17509" y="11604"/>
                    <a:pt x="17549" y="11525"/>
                    <a:pt x="17509" y="11247"/>
                  </a:cubicBezTo>
                  <a:cubicBezTo>
                    <a:pt x="17469" y="11010"/>
                    <a:pt x="17390" y="10772"/>
                    <a:pt x="17351" y="10534"/>
                  </a:cubicBezTo>
                  <a:cubicBezTo>
                    <a:pt x="17152" y="9940"/>
                    <a:pt x="16954" y="9386"/>
                    <a:pt x="16717" y="8791"/>
                  </a:cubicBezTo>
                  <a:cubicBezTo>
                    <a:pt x="16162" y="7207"/>
                    <a:pt x="15608" y="5622"/>
                    <a:pt x="15093" y="3998"/>
                  </a:cubicBezTo>
                  <a:cubicBezTo>
                    <a:pt x="14657" y="2770"/>
                    <a:pt x="14300" y="1542"/>
                    <a:pt x="13944" y="275"/>
                  </a:cubicBezTo>
                  <a:cubicBezTo>
                    <a:pt x="13904" y="196"/>
                    <a:pt x="13865" y="116"/>
                    <a:pt x="13785" y="77"/>
                  </a:cubicBezTo>
                  <a:cubicBezTo>
                    <a:pt x="13717" y="22"/>
                    <a:pt x="13658" y="0"/>
                    <a:pt x="13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52" name="Google Shape;4752;p16"/>
            <p:cNvSpPr/>
            <p:nvPr/>
          </p:nvSpPr>
          <p:spPr>
            <a:xfrm>
              <a:off x="7646239" y="3868202"/>
              <a:ext cx="641123" cy="425793"/>
            </a:xfrm>
            <a:custGeom>
              <a:avLst/>
              <a:gdLst/>
              <a:ahLst/>
              <a:cxnLst/>
              <a:rect l="l" t="t" r="r" b="b"/>
              <a:pathLst>
                <a:path w="9984" h="6631" extrusionOk="0">
                  <a:moveTo>
                    <a:pt x="7646" y="610"/>
                  </a:moveTo>
                  <a:cubicBezTo>
                    <a:pt x="8201" y="2432"/>
                    <a:pt x="8716" y="4294"/>
                    <a:pt x="9270" y="6195"/>
                  </a:cubicBezTo>
                  <a:lnTo>
                    <a:pt x="714" y="6037"/>
                  </a:lnTo>
                  <a:lnTo>
                    <a:pt x="7646" y="610"/>
                  </a:lnTo>
                  <a:close/>
                  <a:moveTo>
                    <a:pt x="7646" y="0"/>
                  </a:moveTo>
                  <a:cubicBezTo>
                    <a:pt x="7589" y="0"/>
                    <a:pt x="7523" y="39"/>
                    <a:pt x="7448" y="95"/>
                  </a:cubicBezTo>
                  <a:cubicBezTo>
                    <a:pt x="6893" y="610"/>
                    <a:pt x="6378" y="1085"/>
                    <a:pt x="5824" y="1521"/>
                  </a:cubicBezTo>
                  <a:cubicBezTo>
                    <a:pt x="4160" y="2828"/>
                    <a:pt x="2457" y="4135"/>
                    <a:pt x="793" y="5443"/>
                  </a:cubicBezTo>
                  <a:cubicBezTo>
                    <a:pt x="555" y="5601"/>
                    <a:pt x="357" y="5799"/>
                    <a:pt x="199" y="5918"/>
                  </a:cubicBezTo>
                  <a:cubicBezTo>
                    <a:pt x="1" y="6235"/>
                    <a:pt x="120" y="6433"/>
                    <a:pt x="397" y="6472"/>
                  </a:cubicBezTo>
                  <a:cubicBezTo>
                    <a:pt x="793" y="6512"/>
                    <a:pt x="1189" y="6512"/>
                    <a:pt x="1585" y="6512"/>
                  </a:cubicBezTo>
                  <a:lnTo>
                    <a:pt x="2457" y="6512"/>
                  </a:lnTo>
                  <a:lnTo>
                    <a:pt x="4319" y="6552"/>
                  </a:lnTo>
                  <a:lnTo>
                    <a:pt x="6101" y="6591"/>
                  </a:lnTo>
                  <a:lnTo>
                    <a:pt x="8280" y="6631"/>
                  </a:lnTo>
                  <a:lnTo>
                    <a:pt x="8597" y="6631"/>
                  </a:lnTo>
                  <a:cubicBezTo>
                    <a:pt x="8953" y="6631"/>
                    <a:pt x="9349" y="6591"/>
                    <a:pt x="9706" y="6552"/>
                  </a:cubicBezTo>
                  <a:cubicBezTo>
                    <a:pt x="9785" y="6552"/>
                    <a:pt x="9864" y="6433"/>
                    <a:pt x="9904" y="6354"/>
                  </a:cubicBezTo>
                  <a:cubicBezTo>
                    <a:pt x="9983" y="6274"/>
                    <a:pt x="9825" y="6235"/>
                    <a:pt x="9785" y="6195"/>
                  </a:cubicBezTo>
                  <a:cubicBezTo>
                    <a:pt x="9746" y="6116"/>
                    <a:pt x="9706" y="6116"/>
                    <a:pt x="9666" y="6076"/>
                  </a:cubicBezTo>
                  <a:cubicBezTo>
                    <a:pt x="9547" y="5680"/>
                    <a:pt x="9429" y="5284"/>
                    <a:pt x="9310" y="4888"/>
                  </a:cubicBezTo>
                  <a:cubicBezTo>
                    <a:pt x="8914" y="3502"/>
                    <a:pt x="8518" y="2115"/>
                    <a:pt x="8082" y="768"/>
                  </a:cubicBezTo>
                  <a:cubicBezTo>
                    <a:pt x="8003" y="531"/>
                    <a:pt x="7884" y="372"/>
                    <a:pt x="7805" y="174"/>
                  </a:cubicBezTo>
                  <a:cubicBezTo>
                    <a:pt x="7763" y="49"/>
                    <a:pt x="7710" y="0"/>
                    <a:pt x="7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753" name="Google Shape;4753;p16"/>
          <p:cNvGrpSpPr/>
          <p:nvPr/>
        </p:nvGrpSpPr>
        <p:grpSpPr>
          <a:xfrm>
            <a:off x="3418796" y="5161849"/>
            <a:ext cx="991304" cy="1190621"/>
            <a:chOff x="6192911" y="156630"/>
            <a:chExt cx="2526260" cy="3034202"/>
          </a:xfrm>
        </p:grpSpPr>
        <p:sp>
          <p:nvSpPr>
            <p:cNvPr id="4754" name="Google Shape;4754;p16"/>
            <p:cNvSpPr/>
            <p:nvPr/>
          </p:nvSpPr>
          <p:spPr>
            <a:xfrm>
              <a:off x="6528644" y="236317"/>
              <a:ext cx="2099470" cy="2827955"/>
            </a:xfrm>
            <a:custGeom>
              <a:avLst/>
              <a:gdLst/>
              <a:ahLst/>
              <a:cxnLst/>
              <a:rect l="l" t="t" r="r" b="b"/>
              <a:pathLst>
                <a:path w="16440" h="22144" extrusionOk="0">
                  <a:moveTo>
                    <a:pt x="9801" y="3065"/>
                  </a:moveTo>
                  <a:cubicBezTo>
                    <a:pt x="9972" y="3065"/>
                    <a:pt x="10150" y="3172"/>
                    <a:pt x="10181" y="3328"/>
                  </a:cubicBezTo>
                  <a:cubicBezTo>
                    <a:pt x="10696" y="4596"/>
                    <a:pt x="11211" y="5863"/>
                    <a:pt x="11687" y="7131"/>
                  </a:cubicBezTo>
                  <a:cubicBezTo>
                    <a:pt x="11726" y="7329"/>
                    <a:pt x="11766" y="7527"/>
                    <a:pt x="11726" y="7765"/>
                  </a:cubicBezTo>
                  <a:cubicBezTo>
                    <a:pt x="11726" y="7844"/>
                    <a:pt x="11607" y="7923"/>
                    <a:pt x="11528" y="7963"/>
                  </a:cubicBezTo>
                  <a:cubicBezTo>
                    <a:pt x="10617" y="8398"/>
                    <a:pt x="9746" y="8794"/>
                    <a:pt x="8834" y="9191"/>
                  </a:cubicBezTo>
                  <a:cubicBezTo>
                    <a:pt x="8597" y="9309"/>
                    <a:pt x="8359" y="9389"/>
                    <a:pt x="8082" y="9508"/>
                  </a:cubicBezTo>
                  <a:cubicBezTo>
                    <a:pt x="6854" y="9943"/>
                    <a:pt x="5626" y="10419"/>
                    <a:pt x="4398" y="10854"/>
                  </a:cubicBezTo>
                  <a:cubicBezTo>
                    <a:pt x="4081" y="10934"/>
                    <a:pt x="3724" y="10973"/>
                    <a:pt x="3368" y="10973"/>
                  </a:cubicBezTo>
                  <a:cubicBezTo>
                    <a:pt x="3289" y="10973"/>
                    <a:pt x="3170" y="10775"/>
                    <a:pt x="3130" y="10656"/>
                  </a:cubicBezTo>
                  <a:cubicBezTo>
                    <a:pt x="2972" y="10102"/>
                    <a:pt x="2893" y="9547"/>
                    <a:pt x="2734" y="9032"/>
                  </a:cubicBezTo>
                  <a:cubicBezTo>
                    <a:pt x="2496" y="8240"/>
                    <a:pt x="2219" y="7527"/>
                    <a:pt x="1942" y="6735"/>
                  </a:cubicBezTo>
                  <a:cubicBezTo>
                    <a:pt x="1863" y="6497"/>
                    <a:pt x="1863" y="6378"/>
                    <a:pt x="2140" y="6259"/>
                  </a:cubicBezTo>
                  <a:cubicBezTo>
                    <a:pt x="4358" y="5150"/>
                    <a:pt x="6656" y="4318"/>
                    <a:pt x="8953" y="3368"/>
                  </a:cubicBezTo>
                  <a:cubicBezTo>
                    <a:pt x="9151" y="3249"/>
                    <a:pt x="9429" y="3170"/>
                    <a:pt x="9666" y="3090"/>
                  </a:cubicBezTo>
                  <a:cubicBezTo>
                    <a:pt x="9709" y="3073"/>
                    <a:pt x="9755" y="3065"/>
                    <a:pt x="9801" y="3065"/>
                  </a:cubicBezTo>
                  <a:close/>
                  <a:moveTo>
                    <a:pt x="14175" y="14242"/>
                  </a:moveTo>
                  <a:cubicBezTo>
                    <a:pt x="14283" y="14302"/>
                    <a:pt x="14384" y="14312"/>
                    <a:pt x="14420" y="14419"/>
                  </a:cubicBezTo>
                  <a:cubicBezTo>
                    <a:pt x="14578" y="14657"/>
                    <a:pt x="14697" y="14895"/>
                    <a:pt x="14816" y="15172"/>
                  </a:cubicBezTo>
                  <a:cubicBezTo>
                    <a:pt x="14935" y="15489"/>
                    <a:pt x="15014" y="15766"/>
                    <a:pt x="15133" y="16083"/>
                  </a:cubicBezTo>
                  <a:cubicBezTo>
                    <a:pt x="15172" y="16202"/>
                    <a:pt x="15212" y="16321"/>
                    <a:pt x="15212" y="16440"/>
                  </a:cubicBezTo>
                  <a:cubicBezTo>
                    <a:pt x="15212" y="16519"/>
                    <a:pt x="15172" y="16598"/>
                    <a:pt x="15133" y="16638"/>
                  </a:cubicBezTo>
                  <a:cubicBezTo>
                    <a:pt x="15054" y="16638"/>
                    <a:pt x="14974" y="16598"/>
                    <a:pt x="14935" y="16559"/>
                  </a:cubicBezTo>
                  <a:cubicBezTo>
                    <a:pt x="14816" y="16400"/>
                    <a:pt x="14697" y="16202"/>
                    <a:pt x="14618" y="16044"/>
                  </a:cubicBezTo>
                  <a:cubicBezTo>
                    <a:pt x="14459" y="15529"/>
                    <a:pt x="14261" y="15053"/>
                    <a:pt x="14103" y="14538"/>
                  </a:cubicBezTo>
                  <a:cubicBezTo>
                    <a:pt x="14103" y="14464"/>
                    <a:pt x="14138" y="14354"/>
                    <a:pt x="14175" y="14242"/>
                  </a:cubicBezTo>
                  <a:close/>
                  <a:moveTo>
                    <a:pt x="4437" y="14657"/>
                  </a:moveTo>
                  <a:cubicBezTo>
                    <a:pt x="4517" y="14697"/>
                    <a:pt x="4596" y="14697"/>
                    <a:pt x="4636" y="14776"/>
                  </a:cubicBezTo>
                  <a:cubicBezTo>
                    <a:pt x="4794" y="15014"/>
                    <a:pt x="4952" y="15291"/>
                    <a:pt x="5032" y="15449"/>
                  </a:cubicBezTo>
                  <a:cubicBezTo>
                    <a:pt x="5150" y="15647"/>
                    <a:pt x="5190" y="15964"/>
                    <a:pt x="5269" y="16123"/>
                  </a:cubicBezTo>
                  <a:cubicBezTo>
                    <a:pt x="5309" y="16242"/>
                    <a:pt x="5349" y="16360"/>
                    <a:pt x="5349" y="16519"/>
                  </a:cubicBezTo>
                  <a:cubicBezTo>
                    <a:pt x="5388" y="16598"/>
                    <a:pt x="5309" y="16717"/>
                    <a:pt x="5309" y="16836"/>
                  </a:cubicBezTo>
                  <a:cubicBezTo>
                    <a:pt x="5190" y="16757"/>
                    <a:pt x="5032" y="16717"/>
                    <a:pt x="4992" y="16598"/>
                  </a:cubicBezTo>
                  <a:cubicBezTo>
                    <a:pt x="4794" y="16044"/>
                    <a:pt x="4596" y="15449"/>
                    <a:pt x="4398" y="14855"/>
                  </a:cubicBezTo>
                  <a:cubicBezTo>
                    <a:pt x="4398" y="14816"/>
                    <a:pt x="4398" y="14736"/>
                    <a:pt x="4437" y="14657"/>
                  </a:cubicBezTo>
                  <a:close/>
                  <a:moveTo>
                    <a:pt x="5894" y="15710"/>
                  </a:moveTo>
                  <a:cubicBezTo>
                    <a:pt x="5950" y="15710"/>
                    <a:pt x="6006" y="15738"/>
                    <a:pt x="6062" y="15766"/>
                  </a:cubicBezTo>
                  <a:cubicBezTo>
                    <a:pt x="6141" y="15885"/>
                    <a:pt x="6220" y="16044"/>
                    <a:pt x="6299" y="16202"/>
                  </a:cubicBezTo>
                  <a:cubicBezTo>
                    <a:pt x="6378" y="16440"/>
                    <a:pt x="6458" y="16677"/>
                    <a:pt x="6497" y="16915"/>
                  </a:cubicBezTo>
                  <a:cubicBezTo>
                    <a:pt x="6497" y="16994"/>
                    <a:pt x="6418" y="17113"/>
                    <a:pt x="6378" y="17232"/>
                  </a:cubicBezTo>
                  <a:lnTo>
                    <a:pt x="6220" y="17153"/>
                  </a:lnTo>
                  <a:cubicBezTo>
                    <a:pt x="6180" y="17113"/>
                    <a:pt x="6141" y="17073"/>
                    <a:pt x="6141" y="17034"/>
                  </a:cubicBezTo>
                  <a:cubicBezTo>
                    <a:pt x="5982" y="16677"/>
                    <a:pt x="5864" y="16360"/>
                    <a:pt x="5784" y="16004"/>
                  </a:cubicBezTo>
                  <a:cubicBezTo>
                    <a:pt x="5784" y="15964"/>
                    <a:pt x="5784" y="15925"/>
                    <a:pt x="5784" y="15925"/>
                  </a:cubicBezTo>
                  <a:cubicBezTo>
                    <a:pt x="5745" y="15846"/>
                    <a:pt x="5784" y="15766"/>
                    <a:pt x="5824" y="15727"/>
                  </a:cubicBezTo>
                  <a:cubicBezTo>
                    <a:pt x="5847" y="15715"/>
                    <a:pt x="5870" y="15710"/>
                    <a:pt x="5894" y="15710"/>
                  </a:cubicBezTo>
                  <a:close/>
                  <a:moveTo>
                    <a:pt x="13899" y="15817"/>
                  </a:moveTo>
                  <a:cubicBezTo>
                    <a:pt x="13999" y="15846"/>
                    <a:pt x="14067" y="15849"/>
                    <a:pt x="14103" y="15885"/>
                  </a:cubicBezTo>
                  <a:cubicBezTo>
                    <a:pt x="14222" y="16044"/>
                    <a:pt x="14301" y="16242"/>
                    <a:pt x="14380" y="16400"/>
                  </a:cubicBezTo>
                  <a:cubicBezTo>
                    <a:pt x="14459" y="16598"/>
                    <a:pt x="14499" y="16757"/>
                    <a:pt x="14539" y="16955"/>
                  </a:cubicBezTo>
                  <a:cubicBezTo>
                    <a:pt x="14539" y="17073"/>
                    <a:pt x="14459" y="17153"/>
                    <a:pt x="14459" y="17232"/>
                  </a:cubicBezTo>
                  <a:cubicBezTo>
                    <a:pt x="14341" y="17192"/>
                    <a:pt x="14222" y="17192"/>
                    <a:pt x="14182" y="17113"/>
                  </a:cubicBezTo>
                  <a:cubicBezTo>
                    <a:pt x="14063" y="16757"/>
                    <a:pt x="13944" y="16400"/>
                    <a:pt x="13826" y="16044"/>
                  </a:cubicBezTo>
                  <a:cubicBezTo>
                    <a:pt x="13826" y="15968"/>
                    <a:pt x="13862" y="15892"/>
                    <a:pt x="13899" y="15817"/>
                  </a:cubicBezTo>
                  <a:close/>
                  <a:moveTo>
                    <a:pt x="13340" y="16621"/>
                  </a:moveTo>
                  <a:cubicBezTo>
                    <a:pt x="13393" y="16621"/>
                    <a:pt x="13441" y="16649"/>
                    <a:pt x="13469" y="16677"/>
                  </a:cubicBezTo>
                  <a:cubicBezTo>
                    <a:pt x="13548" y="16757"/>
                    <a:pt x="13628" y="16875"/>
                    <a:pt x="13667" y="16994"/>
                  </a:cubicBezTo>
                  <a:cubicBezTo>
                    <a:pt x="13707" y="17113"/>
                    <a:pt x="13746" y="17272"/>
                    <a:pt x="13746" y="17390"/>
                  </a:cubicBezTo>
                  <a:cubicBezTo>
                    <a:pt x="13746" y="17470"/>
                    <a:pt x="13667" y="17628"/>
                    <a:pt x="13628" y="17628"/>
                  </a:cubicBezTo>
                  <a:cubicBezTo>
                    <a:pt x="13588" y="17628"/>
                    <a:pt x="13390" y="17588"/>
                    <a:pt x="13390" y="17509"/>
                  </a:cubicBezTo>
                  <a:cubicBezTo>
                    <a:pt x="13311" y="17272"/>
                    <a:pt x="13231" y="17034"/>
                    <a:pt x="13192" y="16796"/>
                  </a:cubicBezTo>
                  <a:cubicBezTo>
                    <a:pt x="13192" y="16717"/>
                    <a:pt x="13231" y="16638"/>
                    <a:pt x="13311" y="16638"/>
                  </a:cubicBezTo>
                  <a:lnTo>
                    <a:pt x="13271" y="16638"/>
                  </a:lnTo>
                  <a:cubicBezTo>
                    <a:pt x="13294" y="16626"/>
                    <a:pt x="13317" y="16621"/>
                    <a:pt x="13340" y="16621"/>
                  </a:cubicBezTo>
                  <a:close/>
                  <a:moveTo>
                    <a:pt x="5626" y="17272"/>
                  </a:moveTo>
                  <a:cubicBezTo>
                    <a:pt x="5705" y="17311"/>
                    <a:pt x="5745" y="17311"/>
                    <a:pt x="5824" y="17351"/>
                  </a:cubicBezTo>
                  <a:cubicBezTo>
                    <a:pt x="5864" y="17390"/>
                    <a:pt x="5864" y="17390"/>
                    <a:pt x="5903" y="17430"/>
                  </a:cubicBezTo>
                  <a:cubicBezTo>
                    <a:pt x="6062" y="17747"/>
                    <a:pt x="6180" y="18064"/>
                    <a:pt x="6299" y="18381"/>
                  </a:cubicBezTo>
                  <a:cubicBezTo>
                    <a:pt x="6458" y="18816"/>
                    <a:pt x="6577" y="19252"/>
                    <a:pt x="6735" y="19688"/>
                  </a:cubicBezTo>
                  <a:cubicBezTo>
                    <a:pt x="6775" y="19728"/>
                    <a:pt x="6814" y="19807"/>
                    <a:pt x="6814" y="19886"/>
                  </a:cubicBezTo>
                  <a:cubicBezTo>
                    <a:pt x="6775" y="19965"/>
                    <a:pt x="6735" y="20084"/>
                    <a:pt x="6695" y="20163"/>
                  </a:cubicBezTo>
                  <a:cubicBezTo>
                    <a:pt x="6616" y="20124"/>
                    <a:pt x="6497" y="20084"/>
                    <a:pt x="6458" y="20005"/>
                  </a:cubicBezTo>
                  <a:cubicBezTo>
                    <a:pt x="6299" y="19767"/>
                    <a:pt x="6220" y="19529"/>
                    <a:pt x="6101" y="19331"/>
                  </a:cubicBezTo>
                  <a:cubicBezTo>
                    <a:pt x="5903" y="18698"/>
                    <a:pt x="5745" y="18143"/>
                    <a:pt x="5586" y="17549"/>
                  </a:cubicBezTo>
                  <a:cubicBezTo>
                    <a:pt x="5586" y="17470"/>
                    <a:pt x="5626" y="17351"/>
                    <a:pt x="5626" y="17272"/>
                  </a:cubicBezTo>
                  <a:close/>
                  <a:moveTo>
                    <a:pt x="10300" y="1"/>
                  </a:moveTo>
                  <a:lnTo>
                    <a:pt x="1" y="4358"/>
                  </a:lnTo>
                  <a:cubicBezTo>
                    <a:pt x="239" y="4833"/>
                    <a:pt x="516" y="5269"/>
                    <a:pt x="674" y="5705"/>
                  </a:cubicBezTo>
                  <a:cubicBezTo>
                    <a:pt x="1268" y="7170"/>
                    <a:pt x="1783" y="8636"/>
                    <a:pt x="2338" y="10102"/>
                  </a:cubicBezTo>
                  <a:cubicBezTo>
                    <a:pt x="2576" y="10854"/>
                    <a:pt x="2774" y="11607"/>
                    <a:pt x="3011" y="12360"/>
                  </a:cubicBezTo>
                  <a:cubicBezTo>
                    <a:pt x="3249" y="13112"/>
                    <a:pt x="3447" y="13865"/>
                    <a:pt x="3685" y="14578"/>
                  </a:cubicBezTo>
                  <a:cubicBezTo>
                    <a:pt x="4319" y="16479"/>
                    <a:pt x="4992" y="18420"/>
                    <a:pt x="5626" y="20322"/>
                  </a:cubicBezTo>
                  <a:cubicBezTo>
                    <a:pt x="5864" y="20956"/>
                    <a:pt x="6022" y="21589"/>
                    <a:pt x="6180" y="22144"/>
                  </a:cubicBezTo>
                  <a:lnTo>
                    <a:pt x="16440" y="17588"/>
                  </a:lnTo>
                  <a:cubicBezTo>
                    <a:pt x="16083" y="16717"/>
                    <a:pt x="15806" y="15964"/>
                    <a:pt x="15529" y="15172"/>
                  </a:cubicBezTo>
                  <a:cubicBezTo>
                    <a:pt x="15172" y="14103"/>
                    <a:pt x="14816" y="12993"/>
                    <a:pt x="14459" y="11884"/>
                  </a:cubicBezTo>
                  <a:cubicBezTo>
                    <a:pt x="14063" y="10696"/>
                    <a:pt x="13707" y="9468"/>
                    <a:pt x="13311" y="8240"/>
                  </a:cubicBezTo>
                  <a:cubicBezTo>
                    <a:pt x="13033" y="7289"/>
                    <a:pt x="12796" y="6339"/>
                    <a:pt x="12439" y="5427"/>
                  </a:cubicBezTo>
                  <a:cubicBezTo>
                    <a:pt x="11805" y="3764"/>
                    <a:pt x="11132" y="2100"/>
                    <a:pt x="10498" y="436"/>
                  </a:cubicBezTo>
                  <a:cubicBezTo>
                    <a:pt x="10459" y="278"/>
                    <a:pt x="10379" y="159"/>
                    <a:pt x="10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55" name="Google Shape;4755;p16"/>
            <p:cNvSpPr/>
            <p:nvPr/>
          </p:nvSpPr>
          <p:spPr>
            <a:xfrm>
              <a:off x="6192911" y="156630"/>
              <a:ext cx="2526260" cy="3034202"/>
            </a:xfrm>
            <a:custGeom>
              <a:avLst/>
              <a:gdLst/>
              <a:ahLst/>
              <a:cxnLst/>
              <a:rect l="l" t="t" r="r" b="b"/>
              <a:pathLst>
                <a:path w="19782" h="23759" extrusionOk="0">
                  <a:moveTo>
                    <a:pt x="2234" y="5140"/>
                  </a:moveTo>
                  <a:cubicBezTo>
                    <a:pt x="2313" y="5140"/>
                    <a:pt x="2392" y="5220"/>
                    <a:pt x="2392" y="5299"/>
                  </a:cubicBezTo>
                  <a:cubicBezTo>
                    <a:pt x="2511" y="5497"/>
                    <a:pt x="2590" y="5695"/>
                    <a:pt x="2670" y="5893"/>
                  </a:cubicBezTo>
                  <a:cubicBezTo>
                    <a:pt x="2788" y="6170"/>
                    <a:pt x="2907" y="6487"/>
                    <a:pt x="3066" y="6764"/>
                  </a:cubicBezTo>
                  <a:cubicBezTo>
                    <a:pt x="3066" y="6844"/>
                    <a:pt x="3105" y="6923"/>
                    <a:pt x="3184" y="7081"/>
                  </a:cubicBezTo>
                  <a:lnTo>
                    <a:pt x="1560" y="7755"/>
                  </a:lnTo>
                  <a:cubicBezTo>
                    <a:pt x="1402" y="7398"/>
                    <a:pt x="1243" y="7042"/>
                    <a:pt x="1085" y="6646"/>
                  </a:cubicBezTo>
                  <a:cubicBezTo>
                    <a:pt x="1006" y="6408"/>
                    <a:pt x="927" y="6170"/>
                    <a:pt x="808" y="5893"/>
                  </a:cubicBezTo>
                  <a:cubicBezTo>
                    <a:pt x="729" y="5814"/>
                    <a:pt x="768" y="5655"/>
                    <a:pt x="887" y="5576"/>
                  </a:cubicBezTo>
                  <a:cubicBezTo>
                    <a:pt x="1283" y="5259"/>
                    <a:pt x="1758" y="5140"/>
                    <a:pt x="2234" y="5140"/>
                  </a:cubicBezTo>
                  <a:close/>
                  <a:moveTo>
                    <a:pt x="3818" y="8824"/>
                  </a:moveTo>
                  <a:cubicBezTo>
                    <a:pt x="4135" y="9696"/>
                    <a:pt x="4412" y="10567"/>
                    <a:pt x="4729" y="11439"/>
                  </a:cubicBezTo>
                  <a:cubicBezTo>
                    <a:pt x="4254" y="11835"/>
                    <a:pt x="3739" y="12073"/>
                    <a:pt x="3145" y="12152"/>
                  </a:cubicBezTo>
                  <a:cubicBezTo>
                    <a:pt x="3105" y="12152"/>
                    <a:pt x="2947" y="12073"/>
                    <a:pt x="2907" y="12033"/>
                  </a:cubicBezTo>
                  <a:cubicBezTo>
                    <a:pt x="2670" y="11201"/>
                    <a:pt x="2392" y="10369"/>
                    <a:pt x="2155" y="9537"/>
                  </a:cubicBezTo>
                  <a:lnTo>
                    <a:pt x="2155" y="9498"/>
                  </a:lnTo>
                  <a:cubicBezTo>
                    <a:pt x="2749" y="9418"/>
                    <a:pt x="3343" y="9220"/>
                    <a:pt x="3818" y="8824"/>
                  </a:cubicBezTo>
                  <a:close/>
                  <a:moveTo>
                    <a:pt x="5957" y="15440"/>
                  </a:moveTo>
                  <a:cubicBezTo>
                    <a:pt x="6433" y="16826"/>
                    <a:pt x="6868" y="18173"/>
                    <a:pt x="7383" y="19559"/>
                  </a:cubicBezTo>
                  <a:cubicBezTo>
                    <a:pt x="6868" y="19916"/>
                    <a:pt x="6274" y="20153"/>
                    <a:pt x="5680" y="20153"/>
                  </a:cubicBezTo>
                  <a:cubicBezTo>
                    <a:pt x="5640" y="20153"/>
                    <a:pt x="5522" y="20035"/>
                    <a:pt x="5482" y="19916"/>
                  </a:cubicBezTo>
                  <a:cubicBezTo>
                    <a:pt x="5244" y="19282"/>
                    <a:pt x="5046" y="18648"/>
                    <a:pt x="4848" y="17975"/>
                  </a:cubicBezTo>
                  <a:cubicBezTo>
                    <a:pt x="4611" y="17341"/>
                    <a:pt x="4412" y="16668"/>
                    <a:pt x="4175" y="15994"/>
                  </a:cubicBezTo>
                  <a:cubicBezTo>
                    <a:pt x="4175" y="15955"/>
                    <a:pt x="4175" y="15915"/>
                    <a:pt x="4135" y="15836"/>
                  </a:cubicBezTo>
                  <a:lnTo>
                    <a:pt x="4135" y="15836"/>
                  </a:lnTo>
                  <a:cubicBezTo>
                    <a:pt x="4275" y="15862"/>
                    <a:pt x="4416" y="15875"/>
                    <a:pt x="4555" y="15875"/>
                  </a:cubicBezTo>
                  <a:cubicBezTo>
                    <a:pt x="5046" y="15875"/>
                    <a:pt x="5525" y="15717"/>
                    <a:pt x="5957" y="15440"/>
                  </a:cubicBezTo>
                  <a:close/>
                  <a:moveTo>
                    <a:pt x="12969" y="625"/>
                  </a:moveTo>
                  <a:cubicBezTo>
                    <a:pt x="13048" y="783"/>
                    <a:pt x="13088" y="941"/>
                    <a:pt x="13167" y="1100"/>
                  </a:cubicBezTo>
                  <a:cubicBezTo>
                    <a:pt x="13801" y="2764"/>
                    <a:pt x="14474" y="4388"/>
                    <a:pt x="15108" y="6091"/>
                  </a:cubicBezTo>
                  <a:cubicBezTo>
                    <a:pt x="15425" y="7002"/>
                    <a:pt x="15702" y="7953"/>
                    <a:pt x="15979" y="8864"/>
                  </a:cubicBezTo>
                  <a:cubicBezTo>
                    <a:pt x="16336" y="10092"/>
                    <a:pt x="16732" y="11320"/>
                    <a:pt x="17128" y="12548"/>
                  </a:cubicBezTo>
                  <a:cubicBezTo>
                    <a:pt x="17484" y="13617"/>
                    <a:pt x="17801" y="14727"/>
                    <a:pt x="18198" y="15836"/>
                  </a:cubicBezTo>
                  <a:cubicBezTo>
                    <a:pt x="18435" y="16588"/>
                    <a:pt x="18752" y="17381"/>
                    <a:pt x="19069" y="18212"/>
                  </a:cubicBezTo>
                  <a:lnTo>
                    <a:pt x="8849" y="22808"/>
                  </a:lnTo>
                  <a:cubicBezTo>
                    <a:pt x="8651" y="22213"/>
                    <a:pt x="8493" y="21580"/>
                    <a:pt x="8294" y="20985"/>
                  </a:cubicBezTo>
                  <a:cubicBezTo>
                    <a:pt x="7661" y="19044"/>
                    <a:pt x="6987" y="17143"/>
                    <a:pt x="6353" y="15202"/>
                  </a:cubicBezTo>
                  <a:cubicBezTo>
                    <a:pt x="6116" y="14489"/>
                    <a:pt x="5918" y="13736"/>
                    <a:pt x="5680" y="12984"/>
                  </a:cubicBezTo>
                  <a:cubicBezTo>
                    <a:pt x="5442" y="12271"/>
                    <a:pt x="5244" y="11518"/>
                    <a:pt x="4967" y="10765"/>
                  </a:cubicBezTo>
                  <a:cubicBezTo>
                    <a:pt x="4452" y="9300"/>
                    <a:pt x="3897" y="7794"/>
                    <a:pt x="3343" y="6368"/>
                  </a:cubicBezTo>
                  <a:cubicBezTo>
                    <a:pt x="3184" y="5893"/>
                    <a:pt x="2907" y="5457"/>
                    <a:pt x="2670" y="4982"/>
                  </a:cubicBezTo>
                  <a:lnTo>
                    <a:pt x="12969" y="625"/>
                  </a:lnTo>
                  <a:close/>
                  <a:moveTo>
                    <a:pt x="7978" y="21500"/>
                  </a:moveTo>
                  <a:cubicBezTo>
                    <a:pt x="8176" y="21976"/>
                    <a:pt x="8334" y="22411"/>
                    <a:pt x="8493" y="22887"/>
                  </a:cubicBezTo>
                  <a:cubicBezTo>
                    <a:pt x="8137" y="23136"/>
                    <a:pt x="7717" y="23289"/>
                    <a:pt x="7291" y="23289"/>
                  </a:cubicBezTo>
                  <a:cubicBezTo>
                    <a:pt x="7243" y="23289"/>
                    <a:pt x="7194" y="23287"/>
                    <a:pt x="7146" y="23283"/>
                  </a:cubicBezTo>
                  <a:cubicBezTo>
                    <a:pt x="6750" y="23283"/>
                    <a:pt x="6552" y="23204"/>
                    <a:pt x="6472" y="22808"/>
                  </a:cubicBezTo>
                  <a:cubicBezTo>
                    <a:pt x="6393" y="22570"/>
                    <a:pt x="6314" y="22332"/>
                    <a:pt x="6195" y="22094"/>
                  </a:cubicBezTo>
                  <a:lnTo>
                    <a:pt x="6195" y="22094"/>
                  </a:lnTo>
                  <a:cubicBezTo>
                    <a:pt x="6244" y="22097"/>
                    <a:pt x="6293" y="22099"/>
                    <a:pt x="6341" y="22099"/>
                  </a:cubicBezTo>
                  <a:cubicBezTo>
                    <a:pt x="6960" y="22099"/>
                    <a:pt x="7537" y="21868"/>
                    <a:pt x="7978" y="21500"/>
                  </a:cubicBezTo>
                  <a:close/>
                  <a:moveTo>
                    <a:pt x="2907" y="1"/>
                  </a:moveTo>
                  <a:cubicBezTo>
                    <a:pt x="2838" y="1"/>
                    <a:pt x="2769" y="11"/>
                    <a:pt x="2709" y="30"/>
                  </a:cubicBezTo>
                  <a:cubicBezTo>
                    <a:pt x="2630" y="110"/>
                    <a:pt x="2590" y="268"/>
                    <a:pt x="2630" y="387"/>
                  </a:cubicBezTo>
                  <a:cubicBezTo>
                    <a:pt x="2630" y="743"/>
                    <a:pt x="2670" y="1060"/>
                    <a:pt x="2749" y="1417"/>
                  </a:cubicBezTo>
                  <a:cubicBezTo>
                    <a:pt x="2749" y="1615"/>
                    <a:pt x="2709" y="1654"/>
                    <a:pt x="2511" y="1694"/>
                  </a:cubicBezTo>
                  <a:cubicBezTo>
                    <a:pt x="1838" y="1773"/>
                    <a:pt x="1125" y="1892"/>
                    <a:pt x="412" y="2011"/>
                  </a:cubicBezTo>
                  <a:cubicBezTo>
                    <a:pt x="387" y="2005"/>
                    <a:pt x="364" y="2002"/>
                    <a:pt x="343" y="2002"/>
                  </a:cubicBezTo>
                  <a:cubicBezTo>
                    <a:pt x="79" y="2002"/>
                    <a:pt x="0" y="2413"/>
                    <a:pt x="293" y="2486"/>
                  </a:cubicBezTo>
                  <a:cubicBezTo>
                    <a:pt x="451" y="2605"/>
                    <a:pt x="649" y="2684"/>
                    <a:pt x="847" y="2724"/>
                  </a:cubicBezTo>
                  <a:cubicBezTo>
                    <a:pt x="1679" y="3041"/>
                    <a:pt x="2471" y="3516"/>
                    <a:pt x="3105" y="4150"/>
                  </a:cubicBezTo>
                  <a:cubicBezTo>
                    <a:pt x="3184" y="4229"/>
                    <a:pt x="3264" y="4308"/>
                    <a:pt x="3303" y="4388"/>
                  </a:cubicBezTo>
                  <a:cubicBezTo>
                    <a:pt x="2828" y="4546"/>
                    <a:pt x="2353" y="4665"/>
                    <a:pt x="1877" y="4784"/>
                  </a:cubicBezTo>
                  <a:cubicBezTo>
                    <a:pt x="1323" y="4823"/>
                    <a:pt x="847" y="5022"/>
                    <a:pt x="491" y="5418"/>
                  </a:cubicBezTo>
                  <a:cubicBezTo>
                    <a:pt x="412" y="5497"/>
                    <a:pt x="332" y="5655"/>
                    <a:pt x="372" y="5814"/>
                  </a:cubicBezTo>
                  <a:cubicBezTo>
                    <a:pt x="412" y="6051"/>
                    <a:pt x="491" y="6289"/>
                    <a:pt x="610" y="6527"/>
                  </a:cubicBezTo>
                  <a:cubicBezTo>
                    <a:pt x="847" y="7240"/>
                    <a:pt x="1125" y="7953"/>
                    <a:pt x="1362" y="8666"/>
                  </a:cubicBezTo>
                  <a:cubicBezTo>
                    <a:pt x="2115" y="10963"/>
                    <a:pt x="2828" y="13221"/>
                    <a:pt x="3541" y="15519"/>
                  </a:cubicBezTo>
                  <a:cubicBezTo>
                    <a:pt x="3739" y="16113"/>
                    <a:pt x="3937" y="16668"/>
                    <a:pt x="4135" y="17262"/>
                  </a:cubicBezTo>
                  <a:cubicBezTo>
                    <a:pt x="4294" y="17816"/>
                    <a:pt x="4492" y="18411"/>
                    <a:pt x="4690" y="19005"/>
                  </a:cubicBezTo>
                  <a:cubicBezTo>
                    <a:pt x="4888" y="19559"/>
                    <a:pt x="5007" y="20114"/>
                    <a:pt x="5244" y="20668"/>
                  </a:cubicBezTo>
                  <a:cubicBezTo>
                    <a:pt x="5442" y="21223"/>
                    <a:pt x="5640" y="21896"/>
                    <a:pt x="5878" y="22530"/>
                  </a:cubicBezTo>
                  <a:cubicBezTo>
                    <a:pt x="5957" y="22768"/>
                    <a:pt x="6076" y="23006"/>
                    <a:pt x="6195" y="23243"/>
                  </a:cubicBezTo>
                  <a:cubicBezTo>
                    <a:pt x="6274" y="23402"/>
                    <a:pt x="6393" y="23560"/>
                    <a:pt x="6552" y="23639"/>
                  </a:cubicBezTo>
                  <a:cubicBezTo>
                    <a:pt x="6789" y="23719"/>
                    <a:pt x="7037" y="23758"/>
                    <a:pt x="7284" y="23758"/>
                  </a:cubicBezTo>
                  <a:cubicBezTo>
                    <a:pt x="7532" y="23758"/>
                    <a:pt x="7779" y="23719"/>
                    <a:pt x="8017" y="23639"/>
                  </a:cubicBezTo>
                  <a:cubicBezTo>
                    <a:pt x="8611" y="23402"/>
                    <a:pt x="9206" y="23124"/>
                    <a:pt x="9760" y="22887"/>
                  </a:cubicBezTo>
                  <a:cubicBezTo>
                    <a:pt x="10354" y="22609"/>
                    <a:pt x="10948" y="22293"/>
                    <a:pt x="11582" y="22015"/>
                  </a:cubicBezTo>
                  <a:lnTo>
                    <a:pt x="18396" y="19005"/>
                  </a:lnTo>
                  <a:cubicBezTo>
                    <a:pt x="18831" y="18807"/>
                    <a:pt x="19267" y="18569"/>
                    <a:pt x="19782" y="18331"/>
                  </a:cubicBezTo>
                  <a:cubicBezTo>
                    <a:pt x="19624" y="18173"/>
                    <a:pt x="19505" y="18014"/>
                    <a:pt x="19425" y="17816"/>
                  </a:cubicBezTo>
                  <a:cubicBezTo>
                    <a:pt x="19188" y="17341"/>
                    <a:pt x="18990" y="16866"/>
                    <a:pt x="18831" y="16351"/>
                  </a:cubicBezTo>
                  <a:cubicBezTo>
                    <a:pt x="18435" y="15202"/>
                    <a:pt x="18039" y="14053"/>
                    <a:pt x="17683" y="12865"/>
                  </a:cubicBezTo>
                  <a:cubicBezTo>
                    <a:pt x="17405" y="11993"/>
                    <a:pt x="17088" y="11122"/>
                    <a:pt x="16851" y="10250"/>
                  </a:cubicBezTo>
                  <a:cubicBezTo>
                    <a:pt x="16455" y="9022"/>
                    <a:pt x="16138" y="7755"/>
                    <a:pt x="15702" y="6566"/>
                  </a:cubicBezTo>
                  <a:cubicBezTo>
                    <a:pt x="15029" y="4665"/>
                    <a:pt x="14236" y="2764"/>
                    <a:pt x="13484" y="862"/>
                  </a:cubicBezTo>
                  <a:cubicBezTo>
                    <a:pt x="13312" y="420"/>
                    <a:pt x="13201" y="237"/>
                    <a:pt x="12971" y="237"/>
                  </a:cubicBezTo>
                  <a:cubicBezTo>
                    <a:pt x="12831" y="237"/>
                    <a:pt x="12646" y="306"/>
                    <a:pt x="12375" y="426"/>
                  </a:cubicBezTo>
                  <a:cubicBezTo>
                    <a:pt x="10552" y="1139"/>
                    <a:pt x="8770" y="1892"/>
                    <a:pt x="6948" y="2645"/>
                  </a:cubicBezTo>
                  <a:cubicBezTo>
                    <a:pt x="6895" y="2684"/>
                    <a:pt x="6838" y="2702"/>
                    <a:pt x="6780" y="2702"/>
                  </a:cubicBezTo>
                  <a:cubicBezTo>
                    <a:pt x="6666" y="2702"/>
                    <a:pt x="6552" y="2632"/>
                    <a:pt x="6472" y="2526"/>
                  </a:cubicBezTo>
                  <a:cubicBezTo>
                    <a:pt x="5522" y="1496"/>
                    <a:pt x="4373" y="664"/>
                    <a:pt x="3105" y="30"/>
                  </a:cubicBezTo>
                  <a:cubicBezTo>
                    <a:pt x="3046" y="11"/>
                    <a:pt x="2977" y="1"/>
                    <a:pt x="2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56" name="Google Shape;4756;p16"/>
            <p:cNvSpPr/>
            <p:nvPr/>
          </p:nvSpPr>
          <p:spPr>
            <a:xfrm>
              <a:off x="6771536" y="627092"/>
              <a:ext cx="1264790" cy="1007484"/>
            </a:xfrm>
            <a:custGeom>
              <a:avLst/>
              <a:gdLst/>
              <a:ahLst/>
              <a:cxnLst/>
              <a:rect l="l" t="t" r="r" b="b"/>
              <a:pathLst>
                <a:path w="9904" h="7889" extrusionOk="0">
                  <a:moveTo>
                    <a:pt x="7923" y="387"/>
                  </a:moveTo>
                  <a:cubicBezTo>
                    <a:pt x="8438" y="1773"/>
                    <a:pt x="8953" y="3120"/>
                    <a:pt x="9507" y="4507"/>
                  </a:cubicBezTo>
                  <a:cubicBezTo>
                    <a:pt x="7012" y="5774"/>
                    <a:pt x="4397" y="6685"/>
                    <a:pt x="1743" y="7675"/>
                  </a:cubicBezTo>
                  <a:cubicBezTo>
                    <a:pt x="1466" y="6249"/>
                    <a:pt x="1030" y="4863"/>
                    <a:pt x="436" y="3556"/>
                  </a:cubicBezTo>
                  <a:lnTo>
                    <a:pt x="7923" y="387"/>
                  </a:lnTo>
                  <a:close/>
                  <a:moveTo>
                    <a:pt x="7963" y="1"/>
                  </a:moveTo>
                  <a:cubicBezTo>
                    <a:pt x="7908" y="1"/>
                    <a:pt x="7853" y="10"/>
                    <a:pt x="7804" y="30"/>
                  </a:cubicBezTo>
                  <a:cubicBezTo>
                    <a:pt x="7566" y="110"/>
                    <a:pt x="7329" y="189"/>
                    <a:pt x="7091" y="308"/>
                  </a:cubicBezTo>
                  <a:cubicBezTo>
                    <a:pt x="4833" y="1258"/>
                    <a:pt x="2496" y="2051"/>
                    <a:pt x="278" y="3199"/>
                  </a:cubicBezTo>
                  <a:cubicBezTo>
                    <a:pt x="0" y="3318"/>
                    <a:pt x="40" y="3437"/>
                    <a:pt x="119" y="3675"/>
                  </a:cubicBezTo>
                  <a:cubicBezTo>
                    <a:pt x="317" y="4427"/>
                    <a:pt x="594" y="5180"/>
                    <a:pt x="832" y="5933"/>
                  </a:cubicBezTo>
                  <a:cubicBezTo>
                    <a:pt x="991" y="6487"/>
                    <a:pt x="1109" y="7042"/>
                    <a:pt x="1268" y="7596"/>
                  </a:cubicBezTo>
                  <a:cubicBezTo>
                    <a:pt x="1307" y="7715"/>
                    <a:pt x="1426" y="7874"/>
                    <a:pt x="1506" y="7874"/>
                  </a:cubicBezTo>
                  <a:cubicBezTo>
                    <a:pt x="1585" y="7883"/>
                    <a:pt x="1666" y="7888"/>
                    <a:pt x="1750" y="7888"/>
                  </a:cubicBezTo>
                  <a:cubicBezTo>
                    <a:pt x="2001" y="7888"/>
                    <a:pt x="2268" y="7844"/>
                    <a:pt x="2535" y="7755"/>
                  </a:cubicBezTo>
                  <a:cubicBezTo>
                    <a:pt x="3763" y="7359"/>
                    <a:pt x="4991" y="6883"/>
                    <a:pt x="6219" y="6448"/>
                  </a:cubicBezTo>
                  <a:cubicBezTo>
                    <a:pt x="6457" y="6329"/>
                    <a:pt x="6695" y="6249"/>
                    <a:pt x="6972" y="6131"/>
                  </a:cubicBezTo>
                  <a:cubicBezTo>
                    <a:pt x="7883" y="5695"/>
                    <a:pt x="8755" y="5299"/>
                    <a:pt x="9626" y="4903"/>
                  </a:cubicBezTo>
                  <a:cubicBezTo>
                    <a:pt x="9745" y="4863"/>
                    <a:pt x="9864" y="4744"/>
                    <a:pt x="9864" y="4665"/>
                  </a:cubicBezTo>
                  <a:cubicBezTo>
                    <a:pt x="9903" y="4467"/>
                    <a:pt x="9864" y="4229"/>
                    <a:pt x="9824" y="4031"/>
                  </a:cubicBezTo>
                  <a:cubicBezTo>
                    <a:pt x="9349" y="2764"/>
                    <a:pt x="8834" y="1536"/>
                    <a:pt x="8358" y="268"/>
                  </a:cubicBezTo>
                  <a:cubicBezTo>
                    <a:pt x="8299" y="90"/>
                    <a:pt x="8128" y="1"/>
                    <a:pt x="7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57" name="Google Shape;4757;p16"/>
            <p:cNvSpPr/>
            <p:nvPr/>
          </p:nvSpPr>
          <p:spPr>
            <a:xfrm>
              <a:off x="8329522" y="2052398"/>
              <a:ext cx="146861" cy="305732"/>
            </a:xfrm>
            <a:custGeom>
              <a:avLst/>
              <a:gdLst/>
              <a:ahLst/>
              <a:cxnLst/>
              <a:rect l="l" t="t" r="r" b="b"/>
              <a:pathLst>
                <a:path w="1150" h="2394" extrusionOk="0">
                  <a:moveTo>
                    <a:pt x="80" y="0"/>
                  </a:moveTo>
                  <a:cubicBezTo>
                    <a:pt x="80" y="119"/>
                    <a:pt x="1" y="238"/>
                    <a:pt x="40" y="317"/>
                  </a:cubicBezTo>
                  <a:cubicBezTo>
                    <a:pt x="199" y="832"/>
                    <a:pt x="357" y="1308"/>
                    <a:pt x="555" y="1823"/>
                  </a:cubicBezTo>
                  <a:cubicBezTo>
                    <a:pt x="635" y="1981"/>
                    <a:pt x="753" y="2139"/>
                    <a:pt x="833" y="2338"/>
                  </a:cubicBezTo>
                  <a:cubicBezTo>
                    <a:pt x="889" y="2366"/>
                    <a:pt x="945" y="2394"/>
                    <a:pt x="1001" y="2394"/>
                  </a:cubicBezTo>
                  <a:cubicBezTo>
                    <a:pt x="1024" y="2394"/>
                    <a:pt x="1047" y="2389"/>
                    <a:pt x="1070" y="2377"/>
                  </a:cubicBezTo>
                  <a:cubicBezTo>
                    <a:pt x="1110" y="2377"/>
                    <a:pt x="1150" y="2258"/>
                    <a:pt x="1150" y="2219"/>
                  </a:cubicBezTo>
                  <a:cubicBezTo>
                    <a:pt x="1150" y="2100"/>
                    <a:pt x="1110" y="1981"/>
                    <a:pt x="1070" y="1862"/>
                  </a:cubicBezTo>
                  <a:cubicBezTo>
                    <a:pt x="952" y="1545"/>
                    <a:pt x="872" y="1228"/>
                    <a:pt x="714" y="951"/>
                  </a:cubicBezTo>
                  <a:cubicBezTo>
                    <a:pt x="635" y="674"/>
                    <a:pt x="516" y="397"/>
                    <a:pt x="357" y="159"/>
                  </a:cubicBezTo>
                  <a:cubicBezTo>
                    <a:pt x="318" y="80"/>
                    <a:pt x="159" y="8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58" name="Google Shape;4758;p16"/>
            <p:cNvSpPr/>
            <p:nvPr/>
          </p:nvSpPr>
          <p:spPr>
            <a:xfrm>
              <a:off x="8294148" y="2254682"/>
              <a:ext cx="96290" cy="182239"/>
            </a:xfrm>
            <a:custGeom>
              <a:avLst/>
              <a:gdLst/>
              <a:ahLst/>
              <a:cxnLst/>
              <a:rect l="l" t="t" r="r" b="b"/>
              <a:pathLst>
                <a:path w="754" h="1427" extrusionOk="0">
                  <a:moveTo>
                    <a:pt x="80" y="1"/>
                  </a:moveTo>
                  <a:cubicBezTo>
                    <a:pt x="80" y="41"/>
                    <a:pt x="1" y="120"/>
                    <a:pt x="1" y="199"/>
                  </a:cubicBezTo>
                  <a:cubicBezTo>
                    <a:pt x="119" y="555"/>
                    <a:pt x="238" y="912"/>
                    <a:pt x="397" y="1268"/>
                  </a:cubicBezTo>
                  <a:cubicBezTo>
                    <a:pt x="397" y="1348"/>
                    <a:pt x="555" y="1387"/>
                    <a:pt x="634" y="1427"/>
                  </a:cubicBezTo>
                  <a:cubicBezTo>
                    <a:pt x="674" y="1348"/>
                    <a:pt x="753" y="1229"/>
                    <a:pt x="753" y="1150"/>
                  </a:cubicBezTo>
                  <a:cubicBezTo>
                    <a:pt x="714" y="952"/>
                    <a:pt x="634" y="754"/>
                    <a:pt x="595" y="595"/>
                  </a:cubicBezTo>
                  <a:cubicBezTo>
                    <a:pt x="476" y="397"/>
                    <a:pt x="397" y="239"/>
                    <a:pt x="317" y="80"/>
                  </a:cubicBezTo>
                  <a:cubicBezTo>
                    <a:pt x="278" y="41"/>
                    <a:pt x="159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59" name="Google Shape;4759;p16"/>
            <p:cNvSpPr/>
            <p:nvPr/>
          </p:nvSpPr>
          <p:spPr>
            <a:xfrm>
              <a:off x="8213184" y="2355951"/>
              <a:ext cx="75984" cy="132944"/>
            </a:xfrm>
            <a:custGeom>
              <a:avLst/>
              <a:gdLst/>
              <a:ahLst/>
              <a:cxnLst/>
              <a:rect l="l" t="t" r="r" b="b"/>
              <a:pathLst>
                <a:path w="595" h="1041" extrusionOk="0">
                  <a:moveTo>
                    <a:pt x="120" y="0"/>
                  </a:moveTo>
                  <a:cubicBezTo>
                    <a:pt x="40" y="40"/>
                    <a:pt x="1" y="119"/>
                    <a:pt x="1" y="198"/>
                  </a:cubicBezTo>
                  <a:cubicBezTo>
                    <a:pt x="40" y="436"/>
                    <a:pt x="120" y="674"/>
                    <a:pt x="199" y="911"/>
                  </a:cubicBezTo>
                  <a:cubicBezTo>
                    <a:pt x="231" y="976"/>
                    <a:pt x="316" y="1041"/>
                    <a:pt x="390" y="1041"/>
                  </a:cubicBezTo>
                  <a:cubicBezTo>
                    <a:pt x="406" y="1041"/>
                    <a:pt x="422" y="1037"/>
                    <a:pt x="437" y="1030"/>
                  </a:cubicBezTo>
                  <a:cubicBezTo>
                    <a:pt x="516" y="1030"/>
                    <a:pt x="595" y="872"/>
                    <a:pt x="555" y="792"/>
                  </a:cubicBezTo>
                  <a:cubicBezTo>
                    <a:pt x="555" y="674"/>
                    <a:pt x="516" y="515"/>
                    <a:pt x="476" y="396"/>
                  </a:cubicBezTo>
                  <a:cubicBezTo>
                    <a:pt x="437" y="277"/>
                    <a:pt x="357" y="159"/>
                    <a:pt x="278" y="79"/>
                  </a:cubicBezTo>
                  <a:cubicBezTo>
                    <a:pt x="238" y="40"/>
                    <a:pt x="15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60" name="Google Shape;4760;p16"/>
            <p:cNvSpPr/>
            <p:nvPr/>
          </p:nvSpPr>
          <p:spPr>
            <a:xfrm>
              <a:off x="7262174" y="2242550"/>
              <a:ext cx="96290" cy="194371"/>
            </a:xfrm>
            <a:custGeom>
              <a:avLst/>
              <a:gdLst/>
              <a:ahLst/>
              <a:cxnLst/>
              <a:rect l="l" t="t" r="r" b="b"/>
              <a:pathLst>
                <a:path w="754" h="1522" extrusionOk="0">
                  <a:moveTo>
                    <a:pt x="149" y="0"/>
                  </a:moveTo>
                  <a:cubicBezTo>
                    <a:pt x="126" y="0"/>
                    <a:pt x="103" y="5"/>
                    <a:pt x="80" y="17"/>
                  </a:cubicBezTo>
                  <a:cubicBezTo>
                    <a:pt x="1" y="56"/>
                    <a:pt x="1" y="136"/>
                    <a:pt x="1" y="215"/>
                  </a:cubicBezTo>
                  <a:cubicBezTo>
                    <a:pt x="1" y="215"/>
                    <a:pt x="1" y="254"/>
                    <a:pt x="1" y="254"/>
                  </a:cubicBezTo>
                  <a:cubicBezTo>
                    <a:pt x="120" y="650"/>
                    <a:pt x="238" y="967"/>
                    <a:pt x="397" y="1324"/>
                  </a:cubicBezTo>
                  <a:cubicBezTo>
                    <a:pt x="397" y="1363"/>
                    <a:pt x="436" y="1403"/>
                    <a:pt x="476" y="1443"/>
                  </a:cubicBezTo>
                  <a:lnTo>
                    <a:pt x="634" y="1522"/>
                  </a:lnTo>
                  <a:cubicBezTo>
                    <a:pt x="674" y="1403"/>
                    <a:pt x="753" y="1284"/>
                    <a:pt x="714" y="1205"/>
                  </a:cubicBezTo>
                  <a:cubicBezTo>
                    <a:pt x="674" y="967"/>
                    <a:pt x="634" y="730"/>
                    <a:pt x="555" y="492"/>
                  </a:cubicBezTo>
                  <a:cubicBezTo>
                    <a:pt x="476" y="334"/>
                    <a:pt x="397" y="175"/>
                    <a:pt x="278" y="56"/>
                  </a:cubicBezTo>
                  <a:cubicBezTo>
                    <a:pt x="250" y="28"/>
                    <a:pt x="20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61" name="Google Shape;4761;p16"/>
            <p:cNvSpPr/>
            <p:nvPr/>
          </p:nvSpPr>
          <p:spPr>
            <a:xfrm>
              <a:off x="7241997" y="2441896"/>
              <a:ext cx="151841" cy="369458"/>
            </a:xfrm>
            <a:custGeom>
              <a:avLst/>
              <a:gdLst/>
              <a:ahLst/>
              <a:cxnLst/>
              <a:rect l="l" t="t" r="r" b="b"/>
              <a:pathLst>
                <a:path w="1189" h="2893" extrusionOk="0">
                  <a:moveTo>
                    <a:pt x="40" y="1"/>
                  </a:moveTo>
                  <a:cubicBezTo>
                    <a:pt x="0" y="80"/>
                    <a:pt x="0" y="199"/>
                    <a:pt x="0" y="278"/>
                  </a:cubicBezTo>
                  <a:cubicBezTo>
                    <a:pt x="159" y="872"/>
                    <a:pt x="317" y="1427"/>
                    <a:pt x="476" y="2060"/>
                  </a:cubicBezTo>
                  <a:cubicBezTo>
                    <a:pt x="594" y="2258"/>
                    <a:pt x="713" y="2496"/>
                    <a:pt x="872" y="2734"/>
                  </a:cubicBezTo>
                  <a:cubicBezTo>
                    <a:pt x="872" y="2813"/>
                    <a:pt x="1030" y="2853"/>
                    <a:pt x="1109" y="2892"/>
                  </a:cubicBezTo>
                  <a:cubicBezTo>
                    <a:pt x="1149" y="2813"/>
                    <a:pt x="1149" y="2694"/>
                    <a:pt x="1189" y="2615"/>
                  </a:cubicBezTo>
                  <a:cubicBezTo>
                    <a:pt x="1189" y="2536"/>
                    <a:pt x="1149" y="2457"/>
                    <a:pt x="1149" y="2417"/>
                  </a:cubicBezTo>
                  <a:cubicBezTo>
                    <a:pt x="991" y="1981"/>
                    <a:pt x="832" y="1545"/>
                    <a:pt x="713" y="1110"/>
                  </a:cubicBezTo>
                  <a:cubicBezTo>
                    <a:pt x="594" y="793"/>
                    <a:pt x="436" y="476"/>
                    <a:pt x="278" y="159"/>
                  </a:cubicBezTo>
                  <a:cubicBezTo>
                    <a:pt x="278" y="119"/>
                    <a:pt x="238" y="119"/>
                    <a:pt x="238" y="80"/>
                  </a:cubicBezTo>
                  <a:cubicBezTo>
                    <a:pt x="159" y="40"/>
                    <a:pt x="79" y="40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62" name="Google Shape;4762;p16"/>
            <p:cNvSpPr/>
            <p:nvPr/>
          </p:nvSpPr>
          <p:spPr>
            <a:xfrm>
              <a:off x="7085177" y="2108077"/>
              <a:ext cx="131664" cy="283383"/>
            </a:xfrm>
            <a:custGeom>
              <a:avLst/>
              <a:gdLst/>
              <a:ahLst/>
              <a:cxnLst/>
              <a:rect l="l" t="t" r="r" b="b"/>
              <a:pathLst>
                <a:path w="1031" h="2219" extrusionOk="0">
                  <a:moveTo>
                    <a:pt x="79" y="0"/>
                  </a:moveTo>
                  <a:cubicBezTo>
                    <a:pt x="79" y="79"/>
                    <a:pt x="0" y="159"/>
                    <a:pt x="40" y="238"/>
                  </a:cubicBezTo>
                  <a:cubicBezTo>
                    <a:pt x="238" y="832"/>
                    <a:pt x="436" y="1387"/>
                    <a:pt x="634" y="1981"/>
                  </a:cubicBezTo>
                  <a:cubicBezTo>
                    <a:pt x="674" y="2060"/>
                    <a:pt x="832" y="2139"/>
                    <a:pt x="911" y="2218"/>
                  </a:cubicBezTo>
                  <a:cubicBezTo>
                    <a:pt x="951" y="2100"/>
                    <a:pt x="1030" y="1981"/>
                    <a:pt x="991" y="1862"/>
                  </a:cubicBezTo>
                  <a:cubicBezTo>
                    <a:pt x="951" y="1743"/>
                    <a:pt x="951" y="1624"/>
                    <a:pt x="911" y="1505"/>
                  </a:cubicBezTo>
                  <a:cubicBezTo>
                    <a:pt x="832" y="1307"/>
                    <a:pt x="753" y="1070"/>
                    <a:pt x="674" y="832"/>
                  </a:cubicBezTo>
                  <a:cubicBezTo>
                    <a:pt x="594" y="594"/>
                    <a:pt x="436" y="396"/>
                    <a:pt x="278" y="119"/>
                  </a:cubicBezTo>
                  <a:cubicBezTo>
                    <a:pt x="238" y="79"/>
                    <a:pt x="119" y="4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763" name="Google Shape;4763;p16"/>
          <p:cNvGrpSpPr/>
          <p:nvPr/>
        </p:nvGrpSpPr>
        <p:grpSpPr>
          <a:xfrm rot="-424879">
            <a:off x="4984018" y="5510833"/>
            <a:ext cx="1014567" cy="513507"/>
            <a:chOff x="6348021" y="1029754"/>
            <a:chExt cx="2339285" cy="1183990"/>
          </a:xfrm>
        </p:grpSpPr>
        <p:sp>
          <p:nvSpPr>
            <p:cNvPr id="4764" name="Google Shape;4764;p16"/>
            <p:cNvSpPr/>
            <p:nvPr/>
          </p:nvSpPr>
          <p:spPr>
            <a:xfrm>
              <a:off x="8350757" y="1080312"/>
              <a:ext cx="336535" cy="522691"/>
            </a:xfrm>
            <a:custGeom>
              <a:avLst/>
              <a:gdLst/>
              <a:ahLst/>
              <a:cxnLst/>
              <a:rect l="l" t="t" r="r" b="b"/>
              <a:pathLst>
                <a:path w="2576" h="4001" extrusionOk="0">
                  <a:moveTo>
                    <a:pt x="120" y="0"/>
                  </a:moveTo>
                  <a:lnTo>
                    <a:pt x="120" y="0"/>
                  </a:lnTo>
                  <a:cubicBezTo>
                    <a:pt x="1" y="634"/>
                    <a:pt x="1110" y="3328"/>
                    <a:pt x="1783" y="4001"/>
                  </a:cubicBezTo>
                  <a:cubicBezTo>
                    <a:pt x="2575" y="3169"/>
                    <a:pt x="1427" y="436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65" name="Google Shape;4765;p16"/>
            <p:cNvSpPr/>
            <p:nvPr/>
          </p:nvSpPr>
          <p:spPr>
            <a:xfrm>
              <a:off x="6498128" y="2079046"/>
              <a:ext cx="77732" cy="31092"/>
            </a:xfrm>
            <a:custGeom>
              <a:avLst/>
              <a:gdLst/>
              <a:ahLst/>
              <a:cxnLst/>
              <a:rect l="l" t="t" r="r" b="b"/>
              <a:pathLst>
                <a:path w="595" h="238" extrusionOk="0">
                  <a:moveTo>
                    <a:pt x="595" y="0"/>
                  </a:moveTo>
                  <a:lnTo>
                    <a:pt x="40" y="40"/>
                  </a:lnTo>
                  <a:cubicBezTo>
                    <a:pt x="0" y="40"/>
                    <a:pt x="0" y="80"/>
                    <a:pt x="0" y="80"/>
                  </a:cubicBezTo>
                  <a:lnTo>
                    <a:pt x="555" y="238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rgbClr val="F41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66" name="Google Shape;4766;p16"/>
            <p:cNvSpPr/>
            <p:nvPr/>
          </p:nvSpPr>
          <p:spPr>
            <a:xfrm>
              <a:off x="6441169" y="2001708"/>
              <a:ext cx="134692" cy="30831"/>
            </a:xfrm>
            <a:custGeom>
              <a:avLst/>
              <a:gdLst/>
              <a:ahLst/>
              <a:cxnLst/>
              <a:rect l="l" t="t" r="r" b="b"/>
              <a:pathLst>
                <a:path w="1031" h="236" extrusionOk="0">
                  <a:moveTo>
                    <a:pt x="454" y="0"/>
                  </a:moveTo>
                  <a:cubicBezTo>
                    <a:pt x="297" y="0"/>
                    <a:pt x="141" y="51"/>
                    <a:pt x="1" y="157"/>
                  </a:cubicBezTo>
                  <a:lnTo>
                    <a:pt x="1031" y="236"/>
                  </a:lnTo>
                  <a:cubicBezTo>
                    <a:pt x="854" y="81"/>
                    <a:pt x="653" y="0"/>
                    <a:pt x="454" y="0"/>
                  </a:cubicBezTo>
                  <a:close/>
                </a:path>
              </a:pathLst>
            </a:custGeom>
            <a:solidFill>
              <a:srgbClr val="F41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67" name="Google Shape;4767;p16"/>
            <p:cNvSpPr/>
            <p:nvPr/>
          </p:nvSpPr>
          <p:spPr>
            <a:xfrm>
              <a:off x="7967846" y="1080312"/>
              <a:ext cx="559019" cy="667701"/>
            </a:xfrm>
            <a:custGeom>
              <a:avLst/>
              <a:gdLst/>
              <a:ahLst/>
              <a:cxnLst/>
              <a:rect l="l" t="t" r="r" b="b"/>
              <a:pathLst>
                <a:path w="4279" h="5111" extrusionOk="0">
                  <a:moveTo>
                    <a:pt x="2139" y="990"/>
                  </a:moveTo>
                  <a:cubicBezTo>
                    <a:pt x="2298" y="1228"/>
                    <a:pt x="2258" y="1505"/>
                    <a:pt x="2100" y="1545"/>
                  </a:cubicBezTo>
                  <a:cubicBezTo>
                    <a:pt x="2057" y="1556"/>
                    <a:pt x="2018" y="1561"/>
                    <a:pt x="1980" y="1561"/>
                  </a:cubicBezTo>
                  <a:cubicBezTo>
                    <a:pt x="1878" y="1561"/>
                    <a:pt x="1791" y="1524"/>
                    <a:pt x="1704" y="1466"/>
                  </a:cubicBezTo>
                  <a:cubicBezTo>
                    <a:pt x="1624" y="1268"/>
                    <a:pt x="1664" y="1109"/>
                    <a:pt x="1823" y="990"/>
                  </a:cubicBezTo>
                  <a:close/>
                  <a:moveTo>
                    <a:pt x="980" y="1717"/>
                  </a:moveTo>
                  <a:cubicBezTo>
                    <a:pt x="1050" y="1717"/>
                    <a:pt x="1119" y="1736"/>
                    <a:pt x="1189" y="1783"/>
                  </a:cubicBezTo>
                  <a:cubicBezTo>
                    <a:pt x="1228" y="1862"/>
                    <a:pt x="1189" y="2020"/>
                    <a:pt x="1189" y="2218"/>
                  </a:cubicBezTo>
                  <a:cubicBezTo>
                    <a:pt x="991" y="2179"/>
                    <a:pt x="832" y="2139"/>
                    <a:pt x="793" y="2060"/>
                  </a:cubicBezTo>
                  <a:cubicBezTo>
                    <a:pt x="713" y="1981"/>
                    <a:pt x="793" y="1783"/>
                    <a:pt x="832" y="1743"/>
                  </a:cubicBezTo>
                  <a:cubicBezTo>
                    <a:pt x="881" y="1727"/>
                    <a:pt x="931" y="1717"/>
                    <a:pt x="980" y="1717"/>
                  </a:cubicBezTo>
                  <a:close/>
                  <a:moveTo>
                    <a:pt x="2035" y="2320"/>
                  </a:moveTo>
                  <a:cubicBezTo>
                    <a:pt x="2109" y="2320"/>
                    <a:pt x="2205" y="2337"/>
                    <a:pt x="2337" y="2337"/>
                  </a:cubicBezTo>
                  <a:cubicBezTo>
                    <a:pt x="2298" y="2575"/>
                    <a:pt x="2258" y="2694"/>
                    <a:pt x="2179" y="2733"/>
                  </a:cubicBezTo>
                  <a:cubicBezTo>
                    <a:pt x="2100" y="2733"/>
                    <a:pt x="1981" y="2694"/>
                    <a:pt x="1862" y="2654"/>
                  </a:cubicBezTo>
                  <a:cubicBezTo>
                    <a:pt x="1862" y="2575"/>
                    <a:pt x="1862" y="2377"/>
                    <a:pt x="1941" y="2337"/>
                  </a:cubicBezTo>
                  <a:cubicBezTo>
                    <a:pt x="1968" y="2324"/>
                    <a:pt x="1999" y="2320"/>
                    <a:pt x="2035" y="2320"/>
                  </a:cubicBezTo>
                  <a:close/>
                  <a:moveTo>
                    <a:pt x="2654" y="0"/>
                  </a:moveTo>
                  <a:lnTo>
                    <a:pt x="1664" y="396"/>
                  </a:lnTo>
                  <a:lnTo>
                    <a:pt x="396" y="911"/>
                  </a:lnTo>
                  <a:cubicBezTo>
                    <a:pt x="0" y="1070"/>
                    <a:pt x="0" y="1070"/>
                    <a:pt x="80" y="1466"/>
                  </a:cubicBezTo>
                  <a:cubicBezTo>
                    <a:pt x="159" y="1703"/>
                    <a:pt x="238" y="1981"/>
                    <a:pt x="317" y="2218"/>
                  </a:cubicBezTo>
                  <a:cubicBezTo>
                    <a:pt x="396" y="2496"/>
                    <a:pt x="476" y="2733"/>
                    <a:pt x="555" y="2971"/>
                  </a:cubicBezTo>
                  <a:cubicBezTo>
                    <a:pt x="832" y="3644"/>
                    <a:pt x="1110" y="4278"/>
                    <a:pt x="1387" y="4952"/>
                  </a:cubicBezTo>
                  <a:cubicBezTo>
                    <a:pt x="1440" y="5057"/>
                    <a:pt x="1510" y="5110"/>
                    <a:pt x="1598" y="5110"/>
                  </a:cubicBezTo>
                  <a:cubicBezTo>
                    <a:pt x="1642" y="5110"/>
                    <a:pt x="1690" y="5097"/>
                    <a:pt x="1743" y="5070"/>
                  </a:cubicBezTo>
                  <a:cubicBezTo>
                    <a:pt x="2100" y="4952"/>
                    <a:pt x="2496" y="4833"/>
                    <a:pt x="2852" y="4714"/>
                  </a:cubicBezTo>
                  <a:lnTo>
                    <a:pt x="4278" y="4239"/>
                  </a:lnTo>
                  <a:cubicBezTo>
                    <a:pt x="4041" y="3763"/>
                    <a:pt x="3764" y="3328"/>
                    <a:pt x="3565" y="2892"/>
                  </a:cubicBezTo>
                  <a:cubicBezTo>
                    <a:pt x="3051" y="1981"/>
                    <a:pt x="2734" y="1030"/>
                    <a:pt x="26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68" name="Google Shape;4768;p16"/>
            <p:cNvSpPr/>
            <p:nvPr/>
          </p:nvSpPr>
          <p:spPr>
            <a:xfrm>
              <a:off x="6348021" y="1029754"/>
              <a:ext cx="2339285" cy="1183990"/>
            </a:xfrm>
            <a:custGeom>
              <a:avLst/>
              <a:gdLst/>
              <a:ahLst/>
              <a:cxnLst/>
              <a:rect l="l" t="t" r="r" b="b"/>
              <a:pathLst>
                <a:path w="17906" h="9063" extrusionOk="0">
                  <a:moveTo>
                    <a:pt x="15450" y="387"/>
                  </a:moveTo>
                  <a:cubicBezTo>
                    <a:pt x="16757" y="823"/>
                    <a:pt x="17905" y="3556"/>
                    <a:pt x="17113" y="4388"/>
                  </a:cubicBezTo>
                  <a:cubicBezTo>
                    <a:pt x="16440" y="3754"/>
                    <a:pt x="15331" y="1021"/>
                    <a:pt x="15450" y="387"/>
                  </a:cubicBezTo>
                  <a:close/>
                  <a:moveTo>
                    <a:pt x="9785" y="2328"/>
                  </a:moveTo>
                  <a:cubicBezTo>
                    <a:pt x="9864" y="2764"/>
                    <a:pt x="9904" y="3160"/>
                    <a:pt x="9983" y="3596"/>
                  </a:cubicBezTo>
                  <a:lnTo>
                    <a:pt x="4041" y="5299"/>
                  </a:lnTo>
                  <a:cubicBezTo>
                    <a:pt x="4041" y="4863"/>
                    <a:pt x="3764" y="4744"/>
                    <a:pt x="3407" y="4626"/>
                  </a:cubicBezTo>
                  <a:lnTo>
                    <a:pt x="9785" y="2328"/>
                  </a:lnTo>
                  <a:close/>
                  <a:moveTo>
                    <a:pt x="15053" y="387"/>
                  </a:moveTo>
                  <a:cubicBezTo>
                    <a:pt x="15133" y="1377"/>
                    <a:pt x="15450" y="2368"/>
                    <a:pt x="15964" y="3239"/>
                  </a:cubicBezTo>
                  <a:cubicBezTo>
                    <a:pt x="16163" y="3675"/>
                    <a:pt x="16440" y="4111"/>
                    <a:pt x="16677" y="4626"/>
                  </a:cubicBezTo>
                  <a:lnTo>
                    <a:pt x="15251" y="5061"/>
                  </a:lnTo>
                  <a:cubicBezTo>
                    <a:pt x="14895" y="5220"/>
                    <a:pt x="14499" y="5339"/>
                    <a:pt x="14142" y="5457"/>
                  </a:cubicBezTo>
                  <a:cubicBezTo>
                    <a:pt x="14089" y="5471"/>
                    <a:pt x="14041" y="5479"/>
                    <a:pt x="13997" y="5479"/>
                  </a:cubicBezTo>
                  <a:cubicBezTo>
                    <a:pt x="13909" y="5479"/>
                    <a:pt x="13839" y="5444"/>
                    <a:pt x="13786" y="5339"/>
                  </a:cubicBezTo>
                  <a:cubicBezTo>
                    <a:pt x="13509" y="4665"/>
                    <a:pt x="13231" y="3992"/>
                    <a:pt x="12954" y="3318"/>
                  </a:cubicBezTo>
                  <a:cubicBezTo>
                    <a:pt x="12875" y="3081"/>
                    <a:pt x="12795" y="2843"/>
                    <a:pt x="12716" y="2605"/>
                  </a:cubicBezTo>
                  <a:cubicBezTo>
                    <a:pt x="12637" y="2368"/>
                    <a:pt x="12558" y="2090"/>
                    <a:pt x="12479" y="1813"/>
                  </a:cubicBezTo>
                  <a:cubicBezTo>
                    <a:pt x="12399" y="1417"/>
                    <a:pt x="12399" y="1417"/>
                    <a:pt x="12795" y="1259"/>
                  </a:cubicBezTo>
                  <a:lnTo>
                    <a:pt x="14063" y="783"/>
                  </a:lnTo>
                  <a:lnTo>
                    <a:pt x="15053" y="387"/>
                  </a:lnTo>
                  <a:close/>
                  <a:moveTo>
                    <a:pt x="12003" y="1536"/>
                  </a:moveTo>
                  <a:cubicBezTo>
                    <a:pt x="12201" y="2249"/>
                    <a:pt x="12399" y="2962"/>
                    <a:pt x="12637" y="3635"/>
                  </a:cubicBezTo>
                  <a:cubicBezTo>
                    <a:pt x="12875" y="4309"/>
                    <a:pt x="13152" y="4982"/>
                    <a:pt x="13469" y="5695"/>
                  </a:cubicBezTo>
                  <a:lnTo>
                    <a:pt x="12875" y="5933"/>
                  </a:lnTo>
                  <a:cubicBezTo>
                    <a:pt x="12162" y="4586"/>
                    <a:pt x="11409" y="3318"/>
                    <a:pt x="11211" y="1813"/>
                  </a:cubicBezTo>
                  <a:lnTo>
                    <a:pt x="12003" y="1536"/>
                  </a:lnTo>
                  <a:close/>
                  <a:moveTo>
                    <a:pt x="10141" y="3952"/>
                  </a:moveTo>
                  <a:lnTo>
                    <a:pt x="10617" y="5101"/>
                  </a:lnTo>
                  <a:lnTo>
                    <a:pt x="4635" y="6844"/>
                  </a:lnTo>
                  <a:cubicBezTo>
                    <a:pt x="4635" y="6606"/>
                    <a:pt x="4675" y="6369"/>
                    <a:pt x="4556" y="6170"/>
                  </a:cubicBezTo>
                  <a:cubicBezTo>
                    <a:pt x="4437" y="5933"/>
                    <a:pt x="4120" y="5893"/>
                    <a:pt x="3922" y="5774"/>
                  </a:cubicBezTo>
                  <a:lnTo>
                    <a:pt x="10141" y="3952"/>
                  </a:lnTo>
                  <a:close/>
                  <a:moveTo>
                    <a:pt x="10775" y="5497"/>
                  </a:moveTo>
                  <a:cubicBezTo>
                    <a:pt x="10815" y="5576"/>
                    <a:pt x="10894" y="5735"/>
                    <a:pt x="10973" y="5933"/>
                  </a:cubicBezTo>
                  <a:cubicBezTo>
                    <a:pt x="11053" y="6091"/>
                    <a:pt x="11171" y="6250"/>
                    <a:pt x="11251" y="6408"/>
                  </a:cubicBezTo>
                  <a:cubicBezTo>
                    <a:pt x="9072" y="7200"/>
                    <a:pt x="6893" y="7834"/>
                    <a:pt x="4675" y="8349"/>
                  </a:cubicBezTo>
                  <a:lnTo>
                    <a:pt x="4635" y="8349"/>
                  </a:lnTo>
                  <a:cubicBezTo>
                    <a:pt x="4873" y="7913"/>
                    <a:pt x="4873" y="7874"/>
                    <a:pt x="4556" y="7359"/>
                  </a:cubicBezTo>
                  <a:lnTo>
                    <a:pt x="10775" y="5497"/>
                  </a:lnTo>
                  <a:close/>
                  <a:moveTo>
                    <a:pt x="3172" y="5020"/>
                  </a:moveTo>
                  <a:cubicBezTo>
                    <a:pt x="3269" y="5020"/>
                    <a:pt x="3363" y="5033"/>
                    <a:pt x="3447" y="5061"/>
                  </a:cubicBezTo>
                  <a:cubicBezTo>
                    <a:pt x="3685" y="5141"/>
                    <a:pt x="3685" y="5259"/>
                    <a:pt x="3605" y="5418"/>
                  </a:cubicBezTo>
                  <a:cubicBezTo>
                    <a:pt x="3487" y="5576"/>
                    <a:pt x="3407" y="5656"/>
                    <a:pt x="3328" y="5735"/>
                  </a:cubicBezTo>
                  <a:cubicBezTo>
                    <a:pt x="3170" y="5972"/>
                    <a:pt x="3209" y="6091"/>
                    <a:pt x="3487" y="6131"/>
                  </a:cubicBezTo>
                  <a:cubicBezTo>
                    <a:pt x="3685" y="6170"/>
                    <a:pt x="3843" y="6170"/>
                    <a:pt x="4041" y="6210"/>
                  </a:cubicBezTo>
                  <a:cubicBezTo>
                    <a:pt x="4279" y="6289"/>
                    <a:pt x="4358" y="6448"/>
                    <a:pt x="4160" y="6646"/>
                  </a:cubicBezTo>
                  <a:cubicBezTo>
                    <a:pt x="4002" y="6844"/>
                    <a:pt x="3804" y="6923"/>
                    <a:pt x="3685" y="7082"/>
                  </a:cubicBezTo>
                  <a:cubicBezTo>
                    <a:pt x="3605" y="7161"/>
                    <a:pt x="3526" y="7280"/>
                    <a:pt x="3487" y="7398"/>
                  </a:cubicBezTo>
                  <a:cubicBezTo>
                    <a:pt x="3605" y="7478"/>
                    <a:pt x="3685" y="7517"/>
                    <a:pt x="3804" y="7557"/>
                  </a:cubicBezTo>
                  <a:cubicBezTo>
                    <a:pt x="3962" y="7597"/>
                    <a:pt x="4081" y="7597"/>
                    <a:pt x="4239" y="7636"/>
                  </a:cubicBezTo>
                  <a:cubicBezTo>
                    <a:pt x="4477" y="7715"/>
                    <a:pt x="4517" y="7953"/>
                    <a:pt x="4318" y="8112"/>
                  </a:cubicBezTo>
                  <a:cubicBezTo>
                    <a:pt x="4031" y="8431"/>
                    <a:pt x="3616" y="8621"/>
                    <a:pt x="3196" y="8621"/>
                  </a:cubicBezTo>
                  <a:cubicBezTo>
                    <a:pt x="3094" y="8621"/>
                    <a:pt x="2993" y="8610"/>
                    <a:pt x="2892" y="8587"/>
                  </a:cubicBezTo>
                  <a:lnTo>
                    <a:pt x="2140" y="8389"/>
                  </a:lnTo>
                  <a:cubicBezTo>
                    <a:pt x="2298" y="7636"/>
                    <a:pt x="2021" y="7002"/>
                    <a:pt x="1704" y="6369"/>
                  </a:cubicBezTo>
                  <a:cubicBezTo>
                    <a:pt x="1664" y="6289"/>
                    <a:pt x="1664" y="6170"/>
                    <a:pt x="1704" y="6052"/>
                  </a:cubicBezTo>
                  <a:cubicBezTo>
                    <a:pt x="1863" y="5774"/>
                    <a:pt x="2021" y="5497"/>
                    <a:pt x="2179" y="5259"/>
                  </a:cubicBezTo>
                  <a:cubicBezTo>
                    <a:pt x="2338" y="5220"/>
                    <a:pt x="2496" y="5180"/>
                    <a:pt x="2655" y="5141"/>
                  </a:cubicBezTo>
                  <a:cubicBezTo>
                    <a:pt x="2808" y="5064"/>
                    <a:pt x="2995" y="5020"/>
                    <a:pt x="3172" y="5020"/>
                  </a:cubicBezTo>
                  <a:close/>
                  <a:moveTo>
                    <a:pt x="15281" y="0"/>
                  </a:moveTo>
                  <a:cubicBezTo>
                    <a:pt x="15071" y="0"/>
                    <a:pt x="14859" y="49"/>
                    <a:pt x="14657" y="149"/>
                  </a:cubicBezTo>
                  <a:cubicBezTo>
                    <a:pt x="12518" y="942"/>
                    <a:pt x="10340" y="1655"/>
                    <a:pt x="8200" y="2407"/>
                  </a:cubicBezTo>
                  <a:cubicBezTo>
                    <a:pt x="6299" y="3081"/>
                    <a:pt x="4358" y="3794"/>
                    <a:pt x="2417" y="4507"/>
                  </a:cubicBezTo>
                  <a:cubicBezTo>
                    <a:pt x="2219" y="4586"/>
                    <a:pt x="2021" y="4705"/>
                    <a:pt x="1863" y="4903"/>
                  </a:cubicBezTo>
                  <a:cubicBezTo>
                    <a:pt x="1387" y="5616"/>
                    <a:pt x="951" y="6369"/>
                    <a:pt x="476" y="7121"/>
                  </a:cubicBezTo>
                  <a:cubicBezTo>
                    <a:pt x="397" y="7280"/>
                    <a:pt x="278" y="7398"/>
                    <a:pt x="199" y="7557"/>
                  </a:cubicBezTo>
                  <a:cubicBezTo>
                    <a:pt x="1" y="7953"/>
                    <a:pt x="80" y="8230"/>
                    <a:pt x="516" y="8349"/>
                  </a:cubicBezTo>
                  <a:cubicBezTo>
                    <a:pt x="1149" y="8547"/>
                    <a:pt x="1823" y="8745"/>
                    <a:pt x="2457" y="8904"/>
                  </a:cubicBezTo>
                  <a:cubicBezTo>
                    <a:pt x="2774" y="9023"/>
                    <a:pt x="3130" y="9062"/>
                    <a:pt x="3447" y="9062"/>
                  </a:cubicBezTo>
                  <a:cubicBezTo>
                    <a:pt x="3883" y="9023"/>
                    <a:pt x="4318" y="8904"/>
                    <a:pt x="4715" y="8785"/>
                  </a:cubicBezTo>
                  <a:cubicBezTo>
                    <a:pt x="6695" y="8230"/>
                    <a:pt x="8715" y="7676"/>
                    <a:pt x="10696" y="7082"/>
                  </a:cubicBezTo>
                  <a:cubicBezTo>
                    <a:pt x="12439" y="6567"/>
                    <a:pt x="14182" y="5933"/>
                    <a:pt x="15885" y="5339"/>
                  </a:cubicBezTo>
                  <a:cubicBezTo>
                    <a:pt x="16361" y="5180"/>
                    <a:pt x="16836" y="4982"/>
                    <a:pt x="17311" y="4824"/>
                  </a:cubicBezTo>
                  <a:cubicBezTo>
                    <a:pt x="17628" y="4586"/>
                    <a:pt x="17826" y="4190"/>
                    <a:pt x="17787" y="3794"/>
                  </a:cubicBezTo>
                  <a:cubicBezTo>
                    <a:pt x="17826" y="2487"/>
                    <a:pt x="17311" y="1219"/>
                    <a:pt x="16321" y="427"/>
                  </a:cubicBezTo>
                  <a:cubicBezTo>
                    <a:pt x="16018" y="149"/>
                    <a:pt x="15651" y="0"/>
                    <a:pt x="15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69" name="Google Shape;4769;p16"/>
            <p:cNvSpPr/>
            <p:nvPr/>
          </p:nvSpPr>
          <p:spPr>
            <a:xfrm>
              <a:off x="8211101" y="1383394"/>
              <a:ext cx="62186" cy="54085"/>
            </a:xfrm>
            <a:custGeom>
              <a:avLst/>
              <a:gdLst/>
              <a:ahLst/>
              <a:cxnLst/>
              <a:rect l="l" t="t" r="r" b="b"/>
              <a:pathLst>
                <a:path w="476" h="414" extrusionOk="0">
                  <a:moveTo>
                    <a:pt x="160" y="1"/>
                  </a:moveTo>
                  <a:cubicBezTo>
                    <a:pt x="129" y="1"/>
                    <a:pt x="103" y="6"/>
                    <a:pt x="79" y="17"/>
                  </a:cubicBezTo>
                  <a:cubicBezTo>
                    <a:pt x="0" y="96"/>
                    <a:pt x="0" y="255"/>
                    <a:pt x="0" y="334"/>
                  </a:cubicBezTo>
                  <a:cubicBezTo>
                    <a:pt x="119" y="334"/>
                    <a:pt x="238" y="413"/>
                    <a:pt x="317" y="413"/>
                  </a:cubicBezTo>
                  <a:cubicBezTo>
                    <a:pt x="436" y="374"/>
                    <a:pt x="436" y="215"/>
                    <a:pt x="475" y="57"/>
                  </a:cubicBezTo>
                  <a:cubicBezTo>
                    <a:pt x="335" y="29"/>
                    <a:pt x="235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70" name="Google Shape;4770;p16"/>
            <p:cNvSpPr/>
            <p:nvPr/>
          </p:nvSpPr>
          <p:spPr>
            <a:xfrm>
              <a:off x="8180008" y="1210951"/>
              <a:ext cx="88053" cy="78515"/>
            </a:xfrm>
            <a:custGeom>
              <a:avLst/>
              <a:gdLst/>
              <a:ahLst/>
              <a:cxnLst/>
              <a:rect l="l" t="t" r="r" b="b"/>
              <a:pathLst>
                <a:path w="674" h="601" extrusionOk="0">
                  <a:moveTo>
                    <a:pt x="397" y="0"/>
                  </a:moveTo>
                  <a:cubicBezTo>
                    <a:pt x="357" y="0"/>
                    <a:pt x="317" y="10"/>
                    <a:pt x="278" y="30"/>
                  </a:cubicBezTo>
                  <a:lnTo>
                    <a:pt x="238" y="30"/>
                  </a:lnTo>
                  <a:cubicBezTo>
                    <a:pt x="80" y="109"/>
                    <a:pt x="0" y="307"/>
                    <a:pt x="80" y="466"/>
                  </a:cubicBezTo>
                  <a:cubicBezTo>
                    <a:pt x="80" y="466"/>
                    <a:pt x="80" y="505"/>
                    <a:pt x="80" y="505"/>
                  </a:cubicBezTo>
                  <a:cubicBezTo>
                    <a:pt x="167" y="563"/>
                    <a:pt x="275" y="600"/>
                    <a:pt x="373" y="600"/>
                  </a:cubicBezTo>
                  <a:cubicBezTo>
                    <a:pt x="409" y="600"/>
                    <a:pt x="444" y="595"/>
                    <a:pt x="476" y="585"/>
                  </a:cubicBezTo>
                  <a:cubicBezTo>
                    <a:pt x="634" y="505"/>
                    <a:pt x="674" y="268"/>
                    <a:pt x="515" y="30"/>
                  </a:cubicBezTo>
                  <a:cubicBezTo>
                    <a:pt x="476" y="10"/>
                    <a:pt x="436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71" name="Google Shape;4771;p16"/>
            <p:cNvSpPr/>
            <p:nvPr/>
          </p:nvSpPr>
          <p:spPr>
            <a:xfrm>
              <a:off x="8060994" y="1304619"/>
              <a:ext cx="67412" cy="65581"/>
            </a:xfrm>
            <a:custGeom>
              <a:avLst/>
              <a:gdLst/>
              <a:ahLst/>
              <a:cxnLst/>
              <a:rect l="l" t="t" r="r" b="b"/>
              <a:pathLst>
                <a:path w="516" h="502" extrusionOk="0">
                  <a:moveTo>
                    <a:pt x="267" y="0"/>
                  </a:moveTo>
                  <a:cubicBezTo>
                    <a:pt x="218" y="0"/>
                    <a:pt x="168" y="10"/>
                    <a:pt x="119" y="26"/>
                  </a:cubicBezTo>
                  <a:cubicBezTo>
                    <a:pt x="40" y="26"/>
                    <a:pt x="0" y="264"/>
                    <a:pt x="80" y="343"/>
                  </a:cubicBezTo>
                  <a:cubicBezTo>
                    <a:pt x="119" y="422"/>
                    <a:pt x="278" y="462"/>
                    <a:pt x="476" y="501"/>
                  </a:cubicBezTo>
                  <a:cubicBezTo>
                    <a:pt x="476" y="303"/>
                    <a:pt x="515" y="145"/>
                    <a:pt x="476" y="66"/>
                  </a:cubicBezTo>
                  <a:cubicBezTo>
                    <a:pt x="406" y="19"/>
                    <a:pt x="33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772" name="Google Shape;4772;p16"/>
          <p:cNvGrpSpPr/>
          <p:nvPr/>
        </p:nvGrpSpPr>
        <p:grpSpPr>
          <a:xfrm rot="-4027023">
            <a:off x="6593042" y="5168042"/>
            <a:ext cx="728321" cy="1157309"/>
            <a:chOff x="6712570" y="2317359"/>
            <a:chExt cx="1863208" cy="2960654"/>
          </a:xfrm>
        </p:grpSpPr>
        <p:sp>
          <p:nvSpPr>
            <p:cNvPr id="4773" name="Google Shape;4773;p16"/>
            <p:cNvSpPr/>
            <p:nvPr/>
          </p:nvSpPr>
          <p:spPr>
            <a:xfrm>
              <a:off x="7420292" y="3361133"/>
              <a:ext cx="356355" cy="144514"/>
            </a:xfrm>
            <a:custGeom>
              <a:avLst/>
              <a:gdLst/>
              <a:ahLst/>
              <a:cxnLst/>
              <a:rect l="l" t="t" r="r" b="b"/>
              <a:pathLst>
                <a:path w="2932" h="1189" extrusionOk="0">
                  <a:moveTo>
                    <a:pt x="357" y="0"/>
                  </a:moveTo>
                  <a:cubicBezTo>
                    <a:pt x="277" y="0"/>
                    <a:pt x="119" y="79"/>
                    <a:pt x="0" y="159"/>
                  </a:cubicBezTo>
                  <a:cubicBezTo>
                    <a:pt x="79" y="238"/>
                    <a:pt x="119" y="357"/>
                    <a:pt x="198" y="396"/>
                  </a:cubicBezTo>
                  <a:cubicBezTo>
                    <a:pt x="515" y="634"/>
                    <a:pt x="911" y="792"/>
                    <a:pt x="1268" y="990"/>
                  </a:cubicBezTo>
                  <a:cubicBezTo>
                    <a:pt x="1624" y="1149"/>
                    <a:pt x="2060" y="1189"/>
                    <a:pt x="2496" y="1189"/>
                  </a:cubicBezTo>
                  <a:cubicBezTo>
                    <a:pt x="2614" y="1149"/>
                    <a:pt x="2773" y="1149"/>
                    <a:pt x="2931" y="1149"/>
                  </a:cubicBezTo>
                  <a:cubicBezTo>
                    <a:pt x="2931" y="1070"/>
                    <a:pt x="2931" y="1030"/>
                    <a:pt x="2931" y="990"/>
                  </a:cubicBezTo>
                  <a:cubicBezTo>
                    <a:pt x="2852" y="911"/>
                    <a:pt x="2773" y="872"/>
                    <a:pt x="2654" y="832"/>
                  </a:cubicBezTo>
                  <a:cubicBezTo>
                    <a:pt x="2179" y="634"/>
                    <a:pt x="1703" y="436"/>
                    <a:pt x="1228" y="238"/>
                  </a:cubicBezTo>
                  <a:cubicBezTo>
                    <a:pt x="951" y="119"/>
                    <a:pt x="673" y="40"/>
                    <a:pt x="357" y="0"/>
                  </a:cubicBezTo>
                  <a:close/>
                </a:path>
              </a:pathLst>
            </a:custGeom>
            <a:solidFill>
              <a:srgbClr val="A889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74" name="Google Shape;4774;p16"/>
            <p:cNvSpPr/>
            <p:nvPr/>
          </p:nvSpPr>
          <p:spPr>
            <a:xfrm>
              <a:off x="8036496" y="2376913"/>
              <a:ext cx="476801" cy="965169"/>
            </a:xfrm>
            <a:custGeom>
              <a:avLst/>
              <a:gdLst/>
              <a:ahLst/>
              <a:cxnLst/>
              <a:rect l="l" t="t" r="r" b="b"/>
              <a:pathLst>
                <a:path w="3923" h="7941" extrusionOk="0">
                  <a:moveTo>
                    <a:pt x="1823" y="1126"/>
                  </a:moveTo>
                  <a:cubicBezTo>
                    <a:pt x="1823" y="1245"/>
                    <a:pt x="1823" y="1324"/>
                    <a:pt x="1823" y="1364"/>
                  </a:cubicBezTo>
                  <a:cubicBezTo>
                    <a:pt x="1783" y="1443"/>
                    <a:pt x="1704" y="1443"/>
                    <a:pt x="1664" y="1483"/>
                  </a:cubicBezTo>
                  <a:cubicBezTo>
                    <a:pt x="1308" y="1641"/>
                    <a:pt x="1268" y="2117"/>
                    <a:pt x="1545" y="2354"/>
                  </a:cubicBezTo>
                  <a:cubicBezTo>
                    <a:pt x="1981" y="2790"/>
                    <a:pt x="2219" y="3384"/>
                    <a:pt x="2140" y="4018"/>
                  </a:cubicBezTo>
                  <a:cubicBezTo>
                    <a:pt x="2100" y="4216"/>
                    <a:pt x="2021" y="4414"/>
                    <a:pt x="1902" y="4573"/>
                  </a:cubicBezTo>
                  <a:cubicBezTo>
                    <a:pt x="1862" y="4652"/>
                    <a:pt x="1704" y="4612"/>
                    <a:pt x="1625" y="4652"/>
                  </a:cubicBezTo>
                  <a:lnTo>
                    <a:pt x="1625" y="4573"/>
                  </a:lnTo>
                  <a:cubicBezTo>
                    <a:pt x="1585" y="4533"/>
                    <a:pt x="1585" y="4454"/>
                    <a:pt x="1625" y="4414"/>
                  </a:cubicBezTo>
                  <a:cubicBezTo>
                    <a:pt x="1862" y="3780"/>
                    <a:pt x="1704" y="3028"/>
                    <a:pt x="1228" y="2552"/>
                  </a:cubicBezTo>
                  <a:cubicBezTo>
                    <a:pt x="951" y="2275"/>
                    <a:pt x="912" y="1839"/>
                    <a:pt x="1149" y="1523"/>
                  </a:cubicBezTo>
                  <a:cubicBezTo>
                    <a:pt x="1228" y="1404"/>
                    <a:pt x="1308" y="1324"/>
                    <a:pt x="1387" y="1285"/>
                  </a:cubicBezTo>
                  <a:cubicBezTo>
                    <a:pt x="1545" y="1206"/>
                    <a:pt x="1664" y="1166"/>
                    <a:pt x="1823" y="1126"/>
                  </a:cubicBezTo>
                  <a:close/>
                  <a:moveTo>
                    <a:pt x="1962" y="1"/>
                  </a:moveTo>
                  <a:cubicBezTo>
                    <a:pt x="1852" y="1"/>
                    <a:pt x="1748" y="29"/>
                    <a:pt x="1664" y="57"/>
                  </a:cubicBezTo>
                  <a:cubicBezTo>
                    <a:pt x="1545" y="96"/>
                    <a:pt x="1466" y="176"/>
                    <a:pt x="1426" y="295"/>
                  </a:cubicBezTo>
                  <a:cubicBezTo>
                    <a:pt x="1189" y="611"/>
                    <a:pt x="951" y="928"/>
                    <a:pt x="753" y="1245"/>
                  </a:cubicBezTo>
                  <a:cubicBezTo>
                    <a:pt x="515" y="1483"/>
                    <a:pt x="357" y="1760"/>
                    <a:pt x="199" y="2077"/>
                  </a:cubicBezTo>
                  <a:cubicBezTo>
                    <a:pt x="119" y="2354"/>
                    <a:pt x="0" y="2711"/>
                    <a:pt x="357" y="2988"/>
                  </a:cubicBezTo>
                  <a:cubicBezTo>
                    <a:pt x="476" y="3107"/>
                    <a:pt x="515" y="3384"/>
                    <a:pt x="674" y="3543"/>
                  </a:cubicBezTo>
                  <a:cubicBezTo>
                    <a:pt x="872" y="3780"/>
                    <a:pt x="991" y="4097"/>
                    <a:pt x="1070" y="4375"/>
                  </a:cubicBezTo>
                  <a:cubicBezTo>
                    <a:pt x="1110" y="4810"/>
                    <a:pt x="1030" y="5206"/>
                    <a:pt x="793" y="5563"/>
                  </a:cubicBezTo>
                  <a:cubicBezTo>
                    <a:pt x="674" y="5801"/>
                    <a:pt x="476" y="6038"/>
                    <a:pt x="317" y="6316"/>
                  </a:cubicBezTo>
                  <a:cubicBezTo>
                    <a:pt x="159" y="6553"/>
                    <a:pt x="159" y="6831"/>
                    <a:pt x="317" y="7068"/>
                  </a:cubicBezTo>
                  <a:cubicBezTo>
                    <a:pt x="595" y="7544"/>
                    <a:pt x="1070" y="7861"/>
                    <a:pt x="1664" y="7900"/>
                  </a:cubicBezTo>
                  <a:cubicBezTo>
                    <a:pt x="1746" y="7927"/>
                    <a:pt x="1828" y="7940"/>
                    <a:pt x="1908" y="7940"/>
                  </a:cubicBezTo>
                  <a:cubicBezTo>
                    <a:pt x="2178" y="7940"/>
                    <a:pt x="2432" y="7797"/>
                    <a:pt x="2615" y="7583"/>
                  </a:cubicBezTo>
                  <a:cubicBezTo>
                    <a:pt x="2813" y="7227"/>
                    <a:pt x="2694" y="6949"/>
                    <a:pt x="2496" y="6633"/>
                  </a:cubicBezTo>
                  <a:cubicBezTo>
                    <a:pt x="2100" y="6236"/>
                    <a:pt x="2100" y="5563"/>
                    <a:pt x="2496" y="5167"/>
                  </a:cubicBezTo>
                  <a:lnTo>
                    <a:pt x="3209" y="4097"/>
                  </a:lnTo>
                  <a:cubicBezTo>
                    <a:pt x="3922" y="3028"/>
                    <a:pt x="3764" y="2037"/>
                    <a:pt x="2773" y="1602"/>
                  </a:cubicBezTo>
                  <a:cubicBezTo>
                    <a:pt x="2496" y="1483"/>
                    <a:pt x="2298" y="1285"/>
                    <a:pt x="2219" y="1008"/>
                  </a:cubicBezTo>
                  <a:cubicBezTo>
                    <a:pt x="2140" y="809"/>
                    <a:pt x="2140" y="611"/>
                    <a:pt x="2219" y="413"/>
                  </a:cubicBezTo>
                  <a:cubicBezTo>
                    <a:pt x="2219" y="255"/>
                    <a:pt x="2179" y="136"/>
                    <a:pt x="2100" y="17"/>
                  </a:cubicBezTo>
                  <a:cubicBezTo>
                    <a:pt x="2053" y="6"/>
                    <a:pt x="2007" y="1"/>
                    <a:pt x="1962" y="1"/>
                  </a:cubicBezTo>
                  <a:close/>
                </a:path>
              </a:pathLst>
            </a:custGeom>
            <a:solidFill>
              <a:srgbClr val="A889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75" name="Google Shape;4775;p16"/>
            <p:cNvSpPr/>
            <p:nvPr/>
          </p:nvSpPr>
          <p:spPr>
            <a:xfrm>
              <a:off x="7997968" y="3463347"/>
              <a:ext cx="264957" cy="213672"/>
            </a:xfrm>
            <a:custGeom>
              <a:avLst/>
              <a:gdLst/>
              <a:ahLst/>
              <a:cxnLst/>
              <a:rect l="l" t="t" r="r" b="b"/>
              <a:pathLst>
                <a:path w="2180" h="1758" extrusionOk="0">
                  <a:moveTo>
                    <a:pt x="1387" y="1"/>
                  </a:moveTo>
                  <a:cubicBezTo>
                    <a:pt x="1347" y="1"/>
                    <a:pt x="1308" y="11"/>
                    <a:pt x="1268" y="31"/>
                  </a:cubicBezTo>
                  <a:cubicBezTo>
                    <a:pt x="1268" y="70"/>
                    <a:pt x="1268" y="110"/>
                    <a:pt x="1268" y="149"/>
                  </a:cubicBezTo>
                  <a:cubicBezTo>
                    <a:pt x="1268" y="189"/>
                    <a:pt x="1268" y="229"/>
                    <a:pt x="1308" y="268"/>
                  </a:cubicBezTo>
                  <a:cubicBezTo>
                    <a:pt x="1347" y="387"/>
                    <a:pt x="1466" y="466"/>
                    <a:pt x="1506" y="585"/>
                  </a:cubicBezTo>
                  <a:cubicBezTo>
                    <a:pt x="1743" y="1021"/>
                    <a:pt x="1585" y="1338"/>
                    <a:pt x="1070" y="1338"/>
                  </a:cubicBezTo>
                  <a:cubicBezTo>
                    <a:pt x="832" y="1338"/>
                    <a:pt x="595" y="1140"/>
                    <a:pt x="555" y="902"/>
                  </a:cubicBezTo>
                  <a:cubicBezTo>
                    <a:pt x="436" y="664"/>
                    <a:pt x="595" y="427"/>
                    <a:pt x="832" y="348"/>
                  </a:cubicBezTo>
                  <a:lnTo>
                    <a:pt x="1110" y="229"/>
                  </a:lnTo>
                  <a:lnTo>
                    <a:pt x="1110" y="149"/>
                  </a:lnTo>
                  <a:cubicBezTo>
                    <a:pt x="1030" y="70"/>
                    <a:pt x="912" y="70"/>
                    <a:pt x="793" y="70"/>
                  </a:cubicBezTo>
                  <a:cubicBezTo>
                    <a:pt x="317" y="110"/>
                    <a:pt x="1" y="546"/>
                    <a:pt x="159" y="1021"/>
                  </a:cubicBezTo>
                  <a:cubicBezTo>
                    <a:pt x="199" y="1377"/>
                    <a:pt x="516" y="1694"/>
                    <a:pt x="912" y="1734"/>
                  </a:cubicBezTo>
                  <a:cubicBezTo>
                    <a:pt x="983" y="1750"/>
                    <a:pt x="1056" y="1758"/>
                    <a:pt x="1129" y="1758"/>
                  </a:cubicBezTo>
                  <a:cubicBezTo>
                    <a:pt x="1420" y="1758"/>
                    <a:pt x="1712" y="1631"/>
                    <a:pt x="1902" y="1377"/>
                  </a:cubicBezTo>
                  <a:cubicBezTo>
                    <a:pt x="2179" y="902"/>
                    <a:pt x="1981" y="268"/>
                    <a:pt x="1506" y="31"/>
                  </a:cubicBezTo>
                  <a:cubicBezTo>
                    <a:pt x="1466" y="11"/>
                    <a:pt x="1427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76" name="Google Shape;4776;p16"/>
            <p:cNvSpPr/>
            <p:nvPr/>
          </p:nvSpPr>
          <p:spPr>
            <a:xfrm>
              <a:off x="6712570" y="2317359"/>
              <a:ext cx="1863208" cy="2960654"/>
            </a:xfrm>
            <a:custGeom>
              <a:avLst/>
              <a:gdLst/>
              <a:ahLst/>
              <a:cxnLst/>
              <a:rect l="l" t="t" r="r" b="b"/>
              <a:pathLst>
                <a:path w="15330" h="24359" extrusionOk="0">
                  <a:moveTo>
                    <a:pt x="10656" y="2409"/>
                  </a:moveTo>
                  <a:cubicBezTo>
                    <a:pt x="10616" y="2607"/>
                    <a:pt x="10577" y="2805"/>
                    <a:pt x="10537" y="3003"/>
                  </a:cubicBezTo>
                  <a:cubicBezTo>
                    <a:pt x="10497" y="3082"/>
                    <a:pt x="10418" y="3161"/>
                    <a:pt x="10339" y="3201"/>
                  </a:cubicBezTo>
                  <a:cubicBezTo>
                    <a:pt x="9190" y="3755"/>
                    <a:pt x="8239" y="4587"/>
                    <a:pt x="7526" y="5657"/>
                  </a:cubicBezTo>
                  <a:cubicBezTo>
                    <a:pt x="7130" y="6211"/>
                    <a:pt x="6893" y="6885"/>
                    <a:pt x="6893" y="7558"/>
                  </a:cubicBezTo>
                  <a:cubicBezTo>
                    <a:pt x="6893" y="7796"/>
                    <a:pt x="6813" y="8034"/>
                    <a:pt x="6813" y="8271"/>
                  </a:cubicBezTo>
                  <a:cubicBezTo>
                    <a:pt x="6457" y="8232"/>
                    <a:pt x="6417" y="7994"/>
                    <a:pt x="6338" y="7756"/>
                  </a:cubicBezTo>
                  <a:cubicBezTo>
                    <a:pt x="6100" y="6845"/>
                    <a:pt x="6259" y="5895"/>
                    <a:pt x="6813" y="5102"/>
                  </a:cubicBezTo>
                  <a:cubicBezTo>
                    <a:pt x="7051" y="4627"/>
                    <a:pt x="7408" y="4270"/>
                    <a:pt x="7883" y="3993"/>
                  </a:cubicBezTo>
                  <a:cubicBezTo>
                    <a:pt x="8715" y="3478"/>
                    <a:pt x="9586" y="3003"/>
                    <a:pt x="10458" y="2488"/>
                  </a:cubicBezTo>
                  <a:cubicBezTo>
                    <a:pt x="10497" y="2448"/>
                    <a:pt x="10577" y="2409"/>
                    <a:pt x="10656" y="2409"/>
                  </a:cubicBezTo>
                  <a:close/>
                  <a:moveTo>
                    <a:pt x="10933" y="4112"/>
                  </a:moveTo>
                  <a:cubicBezTo>
                    <a:pt x="11488" y="4468"/>
                    <a:pt x="11646" y="5221"/>
                    <a:pt x="11250" y="5776"/>
                  </a:cubicBezTo>
                  <a:cubicBezTo>
                    <a:pt x="10616" y="6687"/>
                    <a:pt x="9784" y="7400"/>
                    <a:pt x="8834" y="7954"/>
                  </a:cubicBezTo>
                  <a:cubicBezTo>
                    <a:pt x="8556" y="8113"/>
                    <a:pt x="8239" y="8232"/>
                    <a:pt x="7962" y="8351"/>
                  </a:cubicBezTo>
                  <a:lnTo>
                    <a:pt x="7962" y="8311"/>
                  </a:lnTo>
                  <a:lnTo>
                    <a:pt x="10933" y="4112"/>
                  </a:lnTo>
                  <a:close/>
                  <a:moveTo>
                    <a:pt x="12822" y="491"/>
                  </a:moveTo>
                  <a:cubicBezTo>
                    <a:pt x="12864" y="491"/>
                    <a:pt x="12907" y="496"/>
                    <a:pt x="12953" y="507"/>
                  </a:cubicBezTo>
                  <a:cubicBezTo>
                    <a:pt x="13072" y="626"/>
                    <a:pt x="13112" y="745"/>
                    <a:pt x="13072" y="903"/>
                  </a:cubicBezTo>
                  <a:cubicBezTo>
                    <a:pt x="13033" y="1101"/>
                    <a:pt x="13033" y="1299"/>
                    <a:pt x="13072" y="1498"/>
                  </a:cubicBezTo>
                  <a:cubicBezTo>
                    <a:pt x="13191" y="1775"/>
                    <a:pt x="13389" y="1973"/>
                    <a:pt x="13627" y="2092"/>
                  </a:cubicBezTo>
                  <a:cubicBezTo>
                    <a:pt x="14617" y="2527"/>
                    <a:pt x="14775" y="3518"/>
                    <a:pt x="14102" y="4627"/>
                  </a:cubicBezTo>
                  <a:lnTo>
                    <a:pt x="13349" y="5657"/>
                  </a:lnTo>
                  <a:cubicBezTo>
                    <a:pt x="12993" y="6093"/>
                    <a:pt x="12993" y="6726"/>
                    <a:pt x="13389" y="7123"/>
                  </a:cubicBezTo>
                  <a:lnTo>
                    <a:pt x="13349" y="7123"/>
                  </a:lnTo>
                  <a:cubicBezTo>
                    <a:pt x="13547" y="7439"/>
                    <a:pt x="13706" y="7717"/>
                    <a:pt x="13468" y="8073"/>
                  </a:cubicBezTo>
                  <a:cubicBezTo>
                    <a:pt x="13316" y="8287"/>
                    <a:pt x="13045" y="8430"/>
                    <a:pt x="12766" y="8430"/>
                  </a:cubicBezTo>
                  <a:cubicBezTo>
                    <a:pt x="12683" y="8430"/>
                    <a:pt x="12599" y="8417"/>
                    <a:pt x="12518" y="8390"/>
                  </a:cubicBezTo>
                  <a:cubicBezTo>
                    <a:pt x="11963" y="8351"/>
                    <a:pt x="11448" y="8034"/>
                    <a:pt x="11171" y="7558"/>
                  </a:cubicBezTo>
                  <a:cubicBezTo>
                    <a:pt x="11052" y="7321"/>
                    <a:pt x="11052" y="7043"/>
                    <a:pt x="11171" y="6806"/>
                  </a:cubicBezTo>
                  <a:cubicBezTo>
                    <a:pt x="11329" y="6568"/>
                    <a:pt x="11527" y="6291"/>
                    <a:pt x="11686" y="6053"/>
                  </a:cubicBezTo>
                  <a:cubicBezTo>
                    <a:pt x="11884" y="5696"/>
                    <a:pt x="12003" y="5300"/>
                    <a:pt x="11923" y="4865"/>
                  </a:cubicBezTo>
                  <a:cubicBezTo>
                    <a:pt x="11884" y="4587"/>
                    <a:pt x="11725" y="4270"/>
                    <a:pt x="11527" y="4033"/>
                  </a:cubicBezTo>
                  <a:cubicBezTo>
                    <a:pt x="11408" y="3874"/>
                    <a:pt x="11369" y="3597"/>
                    <a:pt x="11210" y="3478"/>
                  </a:cubicBezTo>
                  <a:cubicBezTo>
                    <a:pt x="10854" y="3201"/>
                    <a:pt x="10973" y="2844"/>
                    <a:pt x="11092" y="2567"/>
                  </a:cubicBezTo>
                  <a:cubicBezTo>
                    <a:pt x="11250" y="2250"/>
                    <a:pt x="11408" y="1973"/>
                    <a:pt x="11606" y="1735"/>
                  </a:cubicBezTo>
                  <a:cubicBezTo>
                    <a:pt x="11844" y="1418"/>
                    <a:pt x="12082" y="1101"/>
                    <a:pt x="12280" y="785"/>
                  </a:cubicBezTo>
                  <a:cubicBezTo>
                    <a:pt x="12359" y="666"/>
                    <a:pt x="12438" y="586"/>
                    <a:pt x="12518" y="547"/>
                  </a:cubicBezTo>
                  <a:cubicBezTo>
                    <a:pt x="12630" y="519"/>
                    <a:pt x="12722" y="491"/>
                    <a:pt x="12822" y="491"/>
                  </a:cubicBezTo>
                  <a:close/>
                  <a:moveTo>
                    <a:pt x="10616" y="3597"/>
                  </a:moveTo>
                  <a:cubicBezTo>
                    <a:pt x="10775" y="3676"/>
                    <a:pt x="10735" y="3795"/>
                    <a:pt x="10656" y="3954"/>
                  </a:cubicBezTo>
                  <a:lnTo>
                    <a:pt x="7606" y="7994"/>
                  </a:lnTo>
                  <a:cubicBezTo>
                    <a:pt x="7526" y="8152"/>
                    <a:pt x="7408" y="8311"/>
                    <a:pt x="7328" y="8509"/>
                  </a:cubicBezTo>
                  <a:cubicBezTo>
                    <a:pt x="7210" y="8509"/>
                    <a:pt x="7130" y="8469"/>
                    <a:pt x="7210" y="8271"/>
                  </a:cubicBezTo>
                  <a:cubicBezTo>
                    <a:pt x="7249" y="8073"/>
                    <a:pt x="7289" y="7875"/>
                    <a:pt x="7289" y="7677"/>
                  </a:cubicBezTo>
                  <a:cubicBezTo>
                    <a:pt x="7368" y="6806"/>
                    <a:pt x="7764" y="5934"/>
                    <a:pt x="8398" y="5300"/>
                  </a:cubicBezTo>
                  <a:cubicBezTo>
                    <a:pt x="8992" y="4548"/>
                    <a:pt x="9745" y="3993"/>
                    <a:pt x="10616" y="3597"/>
                  </a:cubicBezTo>
                  <a:close/>
                  <a:moveTo>
                    <a:pt x="10656" y="7241"/>
                  </a:moveTo>
                  <a:lnTo>
                    <a:pt x="10656" y="7241"/>
                  </a:lnTo>
                  <a:cubicBezTo>
                    <a:pt x="10616" y="7360"/>
                    <a:pt x="10577" y="7519"/>
                    <a:pt x="10537" y="7637"/>
                  </a:cubicBezTo>
                  <a:lnTo>
                    <a:pt x="10497" y="7598"/>
                  </a:lnTo>
                  <a:cubicBezTo>
                    <a:pt x="10101" y="8311"/>
                    <a:pt x="9388" y="8826"/>
                    <a:pt x="8596" y="8945"/>
                  </a:cubicBezTo>
                  <a:cubicBezTo>
                    <a:pt x="8358" y="8945"/>
                    <a:pt x="8160" y="8905"/>
                    <a:pt x="7962" y="8786"/>
                  </a:cubicBezTo>
                  <a:cubicBezTo>
                    <a:pt x="8992" y="8549"/>
                    <a:pt x="9705" y="7796"/>
                    <a:pt x="10656" y="7241"/>
                  </a:cubicBezTo>
                  <a:close/>
                  <a:moveTo>
                    <a:pt x="6180" y="8549"/>
                  </a:moveTo>
                  <a:cubicBezTo>
                    <a:pt x="6457" y="8628"/>
                    <a:pt x="6774" y="8707"/>
                    <a:pt x="7051" y="8826"/>
                  </a:cubicBezTo>
                  <a:cubicBezTo>
                    <a:pt x="7526" y="9024"/>
                    <a:pt x="8002" y="9222"/>
                    <a:pt x="8477" y="9420"/>
                  </a:cubicBezTo>
                  <a:cubicBezTo>
                    <a:pt x="8556" y="9460"/>
                    <a:pt x="8636" y="9499"/>
                    <a:pt x="8715" y="9578"/>
                  </a:cubicBezTo>
                  <a:cubicBezTo>
                    <a:pt x="8715" y="9618"/>
                    <a:pt x="8715" y="9658"/>
                    <a:pt x="8715" y="9737"/>
                  </a:cubicBezTo>
                  <a:cubicBezTo>
                    <a:pt x="8556" y="9737"/>
                    <a:pt x="8437" y="9737"/>
                    <a:pt x="8319" y="9777"/>
                  </a:cubicBezTo>
                  <a:lnTo>
                    <a:pt x="8279" y="9777"/>
                  </a:lnTo>
                  <a:cubicBezTo>
                    <a:pt x="7843" y="9777"/>
                    <a:pt x="7447" y="9737"/>
                    <a:pt x="7051" y="9578"/>
                  </a:cubicBezTo>
                  <a:cubicBezTo>
                    <a:pt x="6695" y="9380"/>
                    <a:pt x="6338" y="9222"/>
                    <a:pt x="5982" y="8984"/>
                  </a:cubicBezTo>
                  <a:cubicBezTo>
                    <a:pt x="5902" y="8945"/>
                    <a:pt x="5863" y="8826"/>
                    <a:pt x="5823" y="8747"/>
                  </a:cubicBezTo>
                  <a:cubicBezTo>
                    <a:pt x="5942" y="8667"/>
                    <a:pt x="6061" y="8549"/>
                    <a:pt x="6180" y="8549"/>
                  </a:cubicBezTo>
                  <a:close/>
                  <a:moveTo>
                    <a:pt x="12829" y="1"/>
                  </a:moveTo>
                  <a:cubicBezTo>
                    <a:pt x="12696" y="1"/>
                    <a:pt x="12563" y="40"/>
                    <a:pt x="12438" y="111"/>
                  </a:cubicBezTo>
                  <a:cubicBezTo>
                    <a:pt x="12240" y="230"/>
                    <a:pt x="12082" y="388"/>
                    <a:pt x="11963" y="586"/>
                  </a:cubicBezTo>
                  <a:cubicBezTo>
                    <a:pt x="11805" y="785"/>
                    <a:pt x="11646" y="1022"/>
                    <a:pt x="11448" y="1220"/>
                  </a:cubicBezTo>
                  <a:cubicBezTo>
                    <a:pt x="11092" y="1537"/>
                    <a:pt x="10695" y="1814"/>
                    <a:pt x="10260" y="2052"/>
                  </a:cubicBezTo>
                  <a:cubicBezTo>
                    <a:pt x="9349" y="2607"/>
                    <a:pt x="8358" y="3082"/>
                    <a:pt x="7447" y="3716"/>
                  </a:cubicBezTo>
                  <a:cubicBezTo>
                    <a:pt x="6417" y="4468"/>
                    <a:pt x="5783" y="5696"/>
                    <a:pt x="5783" y="6964"/>
                  </a:cubicBezTo>
                  <a:cubicBezTo>
                    <a:pt x="5823" y="7360"/>
                    <a:pt x="5863" y="7717"/>
                    <a:pt x="5982" y="8113"/>
                  </a:cubicBezTo>
                  <a:cubicBezTo>
                    <a:pt x="5269" y="8469"/>
                    <a:pt x="5189" y="8826"/>
                    <a:pt x="5704" y="9341"/>
                  </a:cubicBezTo>
                  <a:lnTo>
                    <a:pt x="5546" y="9499"/>
                  </a:lnTo>
                  <a:cubicBezTo>
                    <a:pt x="4872" y="10450"/>
                    <a:pt x="4120" y="11361"/>
                    <a:pt x="3526" y="12312"/>
                  </a:cubicBezTo>
                  <a:cubicBezTo>
                    <a:pt x="2218" y="14372"/>
                    <a:pt x="1228" y="16550"/>
                    <a:pt x="555" y="18848"/>
                  </a:cubicBezTo>
                  <a:cubicBezTo>
                    <a:pt x="198" y="19917"/>
                    <a:pt x="0" y="21026"/>
                    <a:pt x="0" y="22136"/>
                  </a:cubicBezTo>
                  <a:cubicBezTo>
                    <a:pt x="0" y="22651"/>
                    <a:pt x="79" y="23166"/>
                    <a:pt x="238" y="23641"/>
                  </a:cubicBezTo>
                  <a:cubicBezTo>
                    <a:pt x="317" y="24077"/>
                    <a:pt x="713" y="24354"/>
                    <a:pt x="1149" y="24354"/>
                  </a:cubicBezTo>
                  <a:cubicBezTo>
                    <a:pt x="1182" y="24357"/>
                    <a:pt x="1216" y="24359"/>
                    <a:pt x="1249" y="24359"/>
                  </a:cubicBezTo>
                  <a:cubicBezTo>
                    <a:pt x="1611" y="24359"/>
                    <a:pt x="1958" y="24165"/>
                    <a:pt x="2139" y="23839"/>
                  </a:cubicBezTo>
                  <a:cubicBezTo>
                    <a:pt x="2773" y="22888"/>
                    <a:pt x="3446" y="22017"/>
                    <a:pt x="4001" y="21026"/>
                  </a:cubicBezTo>
                  <a:cubicBezTo>
                    <a:pt x="4595" y="19957"/>
                    <a:pt x="5070" y="18808"/>
                    <a:pt x="5585" y="17659"/>
                  </a:cubicBezTo>
                  <a:cubicBezTo>
                    <a:pt x="6061" y="16630"/>
                    <a:pt x="6536" y="15520"/>
                    <a:pt x="6893" y="14411"/>
                  </a:cubicBezTo>
                  <a:cubicBezTo>
                    <a:pt x="7328" y="13144"/>
                    <a:pt x="7566" y="11797"/>
                    <a:pt x="7883" y="10490"/>
                  </a:cubicBezTo>
                  <a:cubicBezTo>
                    <a:pt x="7923" y="10410"/>
                    <a:pt x="7923" y="10331"/>
                    <a:pt x="7923" y="10252"/>
                  </a:cubicBezTo>
                  <a:cubicBezTo>
                    <a:pt x="8279" y="10173"/>
                    <a:pt x="8596" y="10093"/>
                    <a:pt x="8913" y="9975"/>
                  </a:cubicBezTo>
                  <a:cubicBezTo>
                    <a:pt x="9190" y="9935"/>
                    <a:pt x="9269" y="9658"/>
                    <a:pt x="9151" y="9420"/>
                  </a:cubicBezTo>
                  <a:cubicBezTo>
                    <a:pt x="9151" y="9380"/>
                    <a:pt x="9111" y="9301"/>
                    <a:pt x="9071" y="9262"/>
                  </a:cubicBezTo>
                  <a:cubicBezTo>
                    <a:pt x="9824" y="9064"/>
                    <a:pt x="10497" y="8588"/>
                    <a:pt x="10893" y="7915"/>
                  </a:cubicBezTo>
                  <a:cubicBezTo>
                    <a:pt x="11290" y="8430"/>
                    <a:pt x="11884" y="8786"/>
                    <a:pt x="12518" y="8826"/>
                  </a:cubicBezTo>
                  <a:cubicBezTo>
                    <a:pt x="12632" y="8859"/>
                    <a:pt x="12746" y="8874"/>
                    <a:pt x="12858" y="8874"/>
                  </a:cubicBezTo>
                  <a:cubicBezTo>
                    <a:pt x="13289" y="8874"/>
                    <a:pt x="13684" y="8640"/>
                    <a:pt x="13904" y="8232"/>
                  </a:cubicBezTo>
                  <a:cubicBezTo>
                    <a:pt x="14181" y="7796"/>
                    <a:pt x="14142" y="7241"/>
                    <a:pt x="13785" y="6845"/>
                  </a:cubicBezTo>
                  <a:cubicBezTo>
                    <a:pt x="13508" y="6608"/>
                    <a:pt x="13508" y="6211"/>
                    <a:pt x="13785" y="5934"/>
                  </a:cubicBezTo>
                  <a:cubicBezTo>
                    <a:pt x="14023" y="5538"/>
                    <a:pt x="14340" y="5142"/>
                    <a:pt x="14617" y="4706"/>
                  </a:cubicBezTo>
                  <a:cubicBezTo>
                    <a:pt x="15330" y="3557"/>
                    <a:pt x="15132" y="2290"/>
                    <a:pt x="13944" y="1735"/>
                  </a:cubicBezTo>
                  <a:cubicBezTo>
                    <a:pt x="13587" y="1616"/>
                    <a:pt x="13429" y="1220"/>
                    <a:pt x="13547" y="864"/>
                  </a:cubicBezTo>
                  <a:cubicBezTo>
                    <a:pt x="13627" y="626"/>
                    <a:pt x="13508" y="309"/>
                    <a:pt x="13310" y="190"/>
                  </a:cubicBezTo>
                  <a:cubicBezTo>
                    <a:pt x="13157" y="59"/>
                    <a:pt x="12992" y="1"/>
                    <a:pt x="1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77" name="Google Shape;4777;p16"/>
            <p:cNvSpPr/>
            <p:nvPr/>
          </p:nvSpPr>
          <p:spPr>
            <a:xfrm>
              <a:off x="8142356" y="2513765"/>
              <a:ext cx="149373" cy="428559"/>
            </a:xfrm>
            <a:custGeom>
              <a:avLst/>
              <a:gdLst/>
              <a:ahLst/>
              <a:cxnLst/>
              <a:rect l="l" t="t" r="r" b="b"/>
              <a:pathLst>
                <a:path w="1229" h="3526" extrusionOk="0">
                  <a:moveTo>
                    <a:pt x="912" y="0"/>
                  </a:moveTo>
                  <a:lnTo>
                    <a:pt x="912" y="0"/>
                  </a:lnTo>
                  <a:cubicBezTo>
                    <a:pt x="754" y="40"/>
                    <a:pt x="595" y="80"/>
                    <a:pt x="476" y="159"/>
                  </a:cubicBezTo>
                  <a:cubicBezTo>
                    <a:pt x="397" y="198"/>
                    <a:pt x="318" y="278"/>
                    <a:pt x="239" y="397"/>
                  </a:cubicBezTo>
                  <a:cubicBezTo>
                    <a:pt x="1" y="713"/>
                    <a:pt x="41" y="1149"/>
                    <a:pt x="318" y="1426"/>
                  </a:cubicBezTo>
                  <a:cubicBezTo>
                    <a:pt x="793" y="1902"/>
                    <a:pt x="952" y="2654"/>
                    <a:pt x="714" y="3288"/>
                  </a:cubicBezTo>
                  <a:cubicBezTo>
                    <a:pt x="674" y="3328"/>
                    <a:pt x="674" y="3407"/>
                    <a:pt x="714" y="3447"/>
                  </a:cubicBezTo>
                  <a:lnTo>
                    <a:pt x="714" y="3526"/>
                  </a:lnTo>
                  <a:cubicBezTo>
                    <a:pt x="793" y="3526"/>
                    <a:pt x="952" y="3526"/>
                    <a:pt x="952" y="3447"/>
                  </a:cubicBezTo>
                  <a:cubicBezTo>
                    <a:pt x="1070" y="3288"/>
                    <a:pt x="1150" y="3090"/>
                    <a:pt x="1189" y="2892"/>
                  </a:cubicBezTo>
                  <a:cubicBezTo>
                    <a:pt x="1229" y="2258"/>
                    <a:pt x="1031" y="1664"/>
                    <a:pt x="595" y="1228"/>
                  </a:cubicBezTo>
                  <a:cubicBezTo>
                    <a:pt x="318" y="951"/>
                    <a:pt x="397" y="515"/>
                    <a:pt x="714" y="357"/>
                  </a:cubicBezTo>
                  <a:cubicBezTo>
                    <a:pt x="793" y="317"/>
                    <a:pt x="872" y="317"/>
                    <a:pt x="872" y="238"/>
                  </a:cubicBezTo>
                  <a:cubicBezTo>
                    <a:pt x="912" y="198"/>
                    <a:pt x="872" y="119"/>
                    <a:pt x="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778" name="Google Shape;4778;p16"/>
          <p:cNvGrpSpPr/>
          <p:nvPr/>
        </p:nvGrpSpPr>
        <p:grpSpPr>
          <a:xfrm>
            <a:off x="9686175" y="5309329"/>
            <a:ext cx="1447556" cy="916515"/>
            <a:chOff x="5375905" y="267889"/>
            <a:chExt cx="3753524" cy="2387283"/>
          </a:xfrm>
        </p:grpSpPr>
        <p:sp>
          <p:nvSpPr>
            <p:cNvPr id="4779" name="Google Shape;4779;p16"/>
            <p:cNvSpPr/>
            <p:nvPr/>
          </p:nvSpPr>
          <p:spPr>
            <a:xfrm>
              <a:off x="6006449" y="1524912"/>
              <a:ext cx="1463358" cy="743755"/>
            </a:xfrm>
            <a:custGeom>
              <a:avLst/>
              <a:gdLst/>
              <a:ahLst/>
              <a:cxnLst/>
              <a:rect l="l" t="t" r="r" b="b"/>
              <a:pathLst>
                <a:path w="9745" h="4953" extrusionOk="0">
                  <a:moveTo>
                    <a:pt x="1743" y="1228"/>
                  </a:moveTo>
                  <a:cubicBezTo>
                    <a:pt x="2139" y="1308"/>
                    <a:pt x="2496" y="1427"/>
                    <a:pt x="2852" y="1545"/>
                  </a:cubicBezTo>
                  <a:cubicBezTo>
                    <a:pt x="3011" y="1585"/>
                    <a:pt x="3130" y="1664"/>
                    <a:pt x="3249" y="1743"/>
                  </a:cubicBezTo>
                  <a:lnTo>
                    <a:pt x="3249" y="1862"/>
                  </a:lnTo>
                  <a:lnTo>
                    <a:pt x="2932" y="1862"/>
                  </a:lnTo>
                  <a:cubicBezTo>
                    <a:pt x="2496" y="1783"/>
                    <a:pt x="2060" y="1664"/>
                    <a:pt x="1664" y="1545"/>
                  </a:cubicBezTo>
                  <a:cubicBezTo>
                    <a:pt x="1585" y="1545"/>
                    <a:pt x="1545" y="1387"/>
                    <a:pt x="1466" y="1308"/>
                  </a:cubicBezTo>
                  <a:cubicBezTo>
                    <a:pt x="1545" y="1268"/>
                    <a:pt x="1664" y="1228"/>
                    <a:pt x="1743" y="1228"/>
                  </a:cubicBezTo>
                  <a:close/>
                  <a:moveTo>
                    <a:pt x="4499" y="1841"/>
                  </a:moveTo>
                  <a:cubicBezTo>
                    <a:pt x="4934" y="1841"/>
                    <a:pt x="5352" y="2004"/>
                    <a:pt x="5705" y="2298"/>
                  </a:cubicBezTo>
                  <a:cubicBezTo>
                    <a:pt x="5598" y="2356"/>
                    <a:pt x="5454" y="2381"/>
                    <a:pt x="5295" y="2381"/>
                  </a:cubicBezTo>
                  <a:cubicBezTo>
                    <a:pt x="4801" y="2381"/>
                    <a:pt x="4161" y="2141"/>
                    <a:pt x="4041" y="1902"/>
                  </a:cubicBezTo>
                  <a:cubicBezTo>
                    <a:pt x="4194" y="1861"/>
                    <a:pt x="4348" y="1841"/>
                    <a:pt x="4499" y="1841"/>
                  </a:cubicBezTo>
                  <a:close/>
                  <a:moveTo>
                    <a:pt x="2892" y="2298"/>
                  </a:moveTo>
                  <a:cubicBezTo>
                    <a:pt x="3407" y="2377"/>
                    <a:pt x="3882" y="2456"/>
                    <a:pt x="4397" y="2536"/>
                  </a:cubicBezTo>
                  <a:cubicBezTo>
                    <a:pt x="4437" y="2536"/>
                    <a:pt x="4437" y="2615"/>
                    <a:pt x="4556" y="2694"/>
                  </a:cubicBezTo>
                  <a:cubicBezTo>
                    <a:pt x="4358" y="2734"/>
                    <a:pt x="4160" y="2773"/>
                    <a:pt x="3922" y="2773"/>
                  </a:cubicBezTo>
                  <a:cubicBezTo>
                    <a:pt x="3565" y="2734"/>
                    <a:pt x="3209" y="2694"/>
                    <a:pt x="2892" y="2654"/>
                  </a:cubicBezTo>
                  <a:cubicBezTo>
                    <a:pt x="2813" y="2654"/>
                    <a:pt x="2773" y="2496"/>
                    <a:pt x="2694" y="2456"/>
                  </a:cubicBezTo>
                  <a:cubicBezTo>
                    <a:pt x="2773" y="2377"/>
                    <a:pt x="2852" y="2298"/>
                    <a:pt x="2892" y="2298"/>
                  </a:cubicBezTo>
                  <a:close/>
                  <a:moveTo>
                    <a:pt x="1070" y="0"/>
                  </a:moveTo>
                  <a:cubicBezTo>
                    <a:pt x="951" y="0"/>
                    <a:pt x="872" y="40"/>
                    <a:pt x="793" y="80"/>
                  </a:cubicBezTo>
                  <a:cubicBezTo>
                    <a:pt x="278" y="753"/>
                    <a:pt x="0" y="1585"/>
                    <a:pt x="0" y="2417"/>
                  </a:cubicBezTo>
                  <a:cubicBezTo>
                    <a:pt x="0" y="2892"/>
                    <a:pt x="0" y="2892"/>
                    <a:pt x="476" y="2971"/>
                  </a:cubicBezTo>
                  <a:cubicBezTo>
                    <a:pt x="1308" y="3130"/>
                    <a:pt x="2139" y="3288"/>
                    <a:pt x="2971" y="3486"/>
                  </a:cubicBezTo>
                  <a:cubicBezTo>
                    <a:pt x="4635" y="3922"/>
                    <a:pt x="6299" y="4318"/>
                    <a:pt x="7923" y="4754"/>
                  </a:cubicBezTo>
                  <a:cubicBezTo>
                    <a:pt x="8240" y="4833"/>
                    <a:pt x="8517" y="4912"/>
                    <a:pt x="8834" y="4952"/>
                  </a:cubicBezTo>
                  <a:cubicBezTo>
                    <a:pt x="8557" y="3803"/>
                    <a:pt x="8913" y="2615"/>
                    <a:pt x="9745" y="1823"/>
                  </a:cubicBezTo>
                  <a:cubicBezTo>
                    <a:pt x="9705" y="1783"/>
                    <a:pt x="9666" y="1783"/>
                    <a:pt x="9626" y="1743"/>
                  </a:cubicBezTo>
                  <a:cubicBezTo>
                    <a:pt x="8913" y="1625"/>
                    <a:pt x="8200" y="1466"/>
                    <a:pt x="7447" y="1347"/>
                  </a:cubicBezTo>
                  <a:lnTo>
                    <a:pt x="2932" y="397"/>
                  </a:lnTo>
                  <a:cubicBezTo>
                    <a:pt x="2298" y="278"/>
                    <a:pt x="1664" y="119"/>
                    <a:pt x="1070" y="0"/>
                  </a:cubicBezTo>
                  <a:close/>
                </a:path>
              </a:pathLst>
            </a:custGeom>
            <a:solidFill>
              <a:srgbClr val="8DA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80" name="Google Shape;4780;p16"/>
            <p:cNvSpPr/>
            <p:nvPr/>
          </p:nvSpPr>
          <p:spPr>
            <a:xfrm>
              <a:off x="5851779" y="995434"/>
              <a:ext cx="702021" cy="529623"/>
            </a:xfrm>
            <a:custGeom>
              <a:avLst/>
              <a:gdLst/>
              <a:ahLst/>
              <a:cxnLst/>
              <a:rect l="l" t="t" r="r" b="b"/>
              <a:pathLst>
                <a:path w="4675" h="3527" extrusionOk="0">
                  <a:moveTo>
                    <a:pt x="991" y="516"/>
                  </a:moveTo>
                  <a:cubicBezTo>
                    <a:pt x="1466" y="516"/>
                    <a:pt x="1941" y="674"/>
                    <a:pt x="2338" y="912"/>
                  </a:cubicBezTo>
                  <a:cubicBezTo>
                    <a:pt x="2338" y="952"/>
                    <a:pt x="2377" y="991"/>
                    <a:pt x="2377" y="1031"/>
                  </a:cubicBezTo>
                  <a:cubicBezTo>
                    <a:pt x="2254" y="1051"/>
                    <a:pt x="2129" y="1061"/>
                    <a:pt x="2004" y="1061"/>
                  </a:cubicBezTo>
                  <a:cubicBezTo>
                    <a:pt x="1644" y="1061"/>
                    <a:pt x="1285" y="980"/>
                    <a:pt x="991" y="833"/>
                  </a:cubicBezTo>
                  <a:cubicBezTo>
                    <a:pt x="912" y="754"/>
                    <a:pt x="872" y="714"/>
                    <a:pt x="872" y="635"/>
                  </a:cubicBezTo>
                  <a:cubicBezTo>
                    <a:pt x="872" y="595"/>
                    <a:pt x="991" y="516"/>
                    <a:pt x="991" y="516"/>
                  </a:cubicBezTo>
                  <a:close/>
                  <a:moveTo>
                    <a:pt x="3233" y="1105"/>
                  </a:moveTo>
                  <a:cubicBezTo>
                    <a:pt x="3340" y="1105"/>
                    <a:pt x="3478" y="1150"/>
                    <a:pt x="3605" y="1150"/>
                  </a:cubicBezTo>
                  <a:lnTo>
                    <a:pt x="3922" y="1467"/>
                  </a:lnTo>
                  <a:lnTo>
                    <a:pt x="3447" y="1546"/>
                  </a:lnTo>
                  <a:cubicBezTo>
                    <a:pt x="3288" y="1467"/>
                    <a:pt x="2971" y="1506"/>
                    <a:pt x="3051" y="1269"/>
                  </a:cubicBezTo>
                  <a:cubicBezTo>
                    <a:pt x="3069" y="1139"/>
                    <a:pt x="3139" y="1105"/>
                    <a:pt x="3233" y="1105"/>
                  </a:cubicBezTo>
                  <a:close/>
                  <a:moveTo>
                    <a:pt x="1996" y="1635"/>
                  </a:moveTo>
                  <a:cubicBezTo>
                    <a:pt x="2090" y="1635"/>
                    <a:pt x="2199" y="1665"/>
                    <a:pt x="2298" y="1665"/>
                  </a:cubicBezTo>
                  <a:lnTo>
                    <a:pt x="2654" y="1982"/>
                  </a:lnTo>
                  <a:cubicBezTo>
                    <a:pt x="2496" y="2061"/>
                    <a:pt x="2338" y="2061"/>
                    <a:pt x="2140" y="2100"/>
                  </a:cubicBezTo>
                  <a:cubicBezTo>
                    <a:pt x="1981" y="2100"/>
                    <a:pt x="1743" y="2021"/>
                    <a:pt x="1783" y="1784"/>
                  </a:cubicBezTo>
                  <a:cubicBezTo>
                    <a:pt x="1823" y="1665"/>
                    <a:pt x="1902" y="1635"/>
                    <a:pt x="1996" y="1635"/>
                  </a:cubicBezTo>
                  <a:close/>
                  <a:moveTo>
                    <a:pt x="674" y="1"/>
                  </a:moveTo>
                  <a:lnTo>
                    <a:pt x="0" y="2774"/>
                  </a:lnTo>
                  <a:cubicBezTo>
                    <a:pt x="1347" y="3012"/>
                    <a:pt x="2694" y="3249"/>
                    <a:pt x="4001" y="3526"/>
                  </a:cubicBezTo>
                  <a:cubicBezTo>
                    <a:pt x="4239" y="2615"/>
                    <a:pt x="4477" y="1704"/>
                    <a:pt x="4675" y="793"/>
                  </a:cubicBezTo>
                  <a:cubicBezTo>
                    <a:pt x="3962" y="674"/>
                    <a:pt x="3288" y="556"/>
                    <a:pt x="2654" y="437"/>
                  </a:cubicBezTo>
                  <a:cubicBezTo>
                    <a:pt x="1981" y="318"/>
                    <a:pt x="1308" y="159"/>
                    <a:pt x="674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81" name="Google Shape;4781;p16"/>
            <p:cNvSpPr/>
            <p:nvPr/>
          </p:nvSpPr>
          <p:spPr>
            <a:xfrm>
              <a:off x="8439278" y="1014504"/>
              <a:ext cx="606967" cy="611612"/>
            </a:xfrm>
            <a:custGeom>
              <a:avLst/>
              <a:gdLst/>
              <a:ahLst/>
              <a:cxnLst/>
              <a:rect l="l" t="t" r="r" b="b"/>
              <a:pathLst>
                <a:path w="4042" h="4073" extrusionOk="0">
                  <a:moveTo>
                    <a:pt x="1625" y="2409"/>
                  </a:moveTo>
                  <a:cubicBezTo>
                    <a:pt x="1783" y="2449"/>
                    <a:pt x="1981" y="2528"/>
                    <a:pt x="2179" y="2568"/>
                  </a:cubicBezTo>
                  <a:cubicBezTo>
                    <a:pt x="2179" y="2647"/>
                    <a:pt x="2140" y="2686"/>
                    <a:pt x="2140" y="2766"/>
                  </a:cubicBezTo>
                  <a:cubicBezTo>
                    <a:pt x="1942" y="2766"/>
                    <a:pt x="1744" y="2766"/>
                    <a:pt x="1546" y="2726"/>
                  </a:cubicBezTo>
                  <a:cubicBezTo>
                    <a:pt x="1506" y="2726"/>
                    <a:pt x="1427" y="2607"/>
                    <a:pt x="1466" y="2568"/>
                  </a:cubicBezTo>
                  <a:cubicBezTo>
                    <a:pt x="1466" y="2528"/>
                    <a:pt x="1585" y="2409"/>
                    <a:pt x="1625" y="2409"/>
                  </a:cubicBezTo>
                  <a:close/>
                  <a:moveTo>
                    <a:pt x="674" y="2885"/>
                  </a:moveTo>
                  <a:lnTo>
                    <a:pt x="674" y="2924"/>
                  </a:lnTo>
                  <a:cubicBezTo>
                    <a:pt x="1189" y="3043"/>
                    <a:pt x="1744" y="3162"/>
                    <a:pt x="2259" y="3320"/>
                  </a:cubicBezTo>
                  <a:lnTo>
                    <a:pt x="2298" y="3360"/>
                  </a:lnTo>
                  <a:lnTo>
                    <a:pt x="2298" y="3479"/>
                  </a:lnTo>
                  <a:cubicBezTo>
                    <a:pt x="2021" y="3479"/>
                    <a:pt x="1744" y="3439"/>
                    <a:pt x="1427" y="3439"/>
                  </a:cubicBezTo>
                  <a:cubicBezTo>
                    <a:pt x="1189" y="3360"/>
                    <a:pt x="912" y="3320"/>
                    <a:pt x="674" y="3201"/>
                  </a:cubicBezTo>
                  <a:cubicBezTo>
                    <a:pt x="595" y="3162"/>
                    <a:pt x="555" y="3122"/>
                    <a:pt x="555" y="3043"/>
                  </a:cubicBezTo>
                  <a:cubicBezTo>
                    <a:pt x="516" y="2964"/>
                    <a:pt x="635" y="2885"/>
                    <a:pt x="674" y="2885"/>
                  </a:cubicBezTo>
                  <a:close/>
                  <a:moveTo>
                    <a:pt x="1407" y="1"/>
                  </a:moveTo>
                  <a:cubicBezTo>
                    <a:pt x="1276" y="1"/>
                    <a:pt x="1221" y="84"/>
                    <a:pt x="1070" y="310"/>
                  </a:cubicBezTo>
                  <a:cubicBezTo>
                    <a:pt x="357" y="1181"/>
                    <a:pt x="1" y="2330"/>
                    <a:pt x="80" y="3439"/>
                  </a:cubicBezTo>
                  <a:cubicBezTo>
                    <a:pt x="1031" y="3637"/>
                    <a:pt x="1942" y="3875"/>
                    <a:pt x="2892" y="4073"/>
                  </a:cubicBezTo>
                  <a:cubicBezTo>
                    <a:pt x="2972" y="4073"/>
                    <a:pt x="3051" y="4033"/>
                    <a:pt x="3091" y="3994"/>
                  </a:cubicBezTo>
                  <a:cubicBezTo>
                    <a:pt x="3526" y="3598"/>
                    <a:pt x="3843" y="3043"/>
                    <a:pt x="3922" y="2449"/>
                  </a:cubicBezTo>
                  <a:cubicBezTo>
                    <a:pt x="4002" y="1894"/>
                    <a:pt x="4002" y="1340"/>
                    <a:pt x="4041" y="745"/>
                  </a:cubicBezTo>
                  <a:lnTo>
                    <a:pt x="3804" y="666"/>
                  </a:lnTo>
                  <a:cubicBezTo>
                    <a:pt x="3130" y="468"/>
                    <a:pt x="2457" y="310"/>
                    <a:pt x="1744" y="72"/>
                  </a:cubicBezTo>
                  <a:cubicBezTo>
                    <a:pt x="1584" y="29"/>
                    <a:pt x="1483" y="1"/>
                    <a:pt x="1407" y="1"/>
                  </a:cubicBez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82" name="Google Shape;4782;p16"/>
            <p:cNvSpPr/>
            <p:nvPr/>
          </p:nvSpPr>
          <p:spPr>
            <a:xfrm>
              <a:off x="6208722" y="430366"/>
              <a:ext cx="434277" cy="606957"/>
            </a:xfrm>
            <a:custGeom>
              <a:avLst/>
              <a:gdLst/>
              <a:ahLst/>
              <a:cxnLst/>
              <a:rect l="l" t="t" r="r" b="b"/>
              <a:pathLst>
                <a:path w="2892" h="4042" extrusionOk="0">
                  <a:moveTo>
                    <a:pt x="1030" y="1"/>
                  </a:moveTo>
                  <a:cubicBezTo>
                    <a:pt x="713" y="1268"/>
                    <a:pt x="357" y="2496"/>
                    <a:pt x="0" y="3724"/>
                  </a:cubicBezTo>
                  <a:lnTo>
                    <a:pt x="2020" y="4041"/>
                  </a:lnTo>
                  <a:cubicBezTo>
                    <a:pt x="2020" y="2734"/>
                    <a:pt x="2020" y="1466"/>
                    <a:pt x="2892" y="357"/>
                  </a:cubicBezTo>
                  <a:lnTo>
                    <a:pt x="1030" y="1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83" name="Google Shape;4783;p16"/>
            <p:cNvSpPr/>
            <p:nvPr/>
          </p:nvSpPr>
          <p:spPr>
            <a:xfrm>
              <a:off x="5375905" y="267889"/>
              <a:ext cx="3753524" cy="2387283"/>
            </a:xfrm>
            <a:custGeom>
              <a:avLst/>
              <a:gdLst/>
              <a:ahLst/>
              <a:cxnLst/>
              <a:rect l="l" t="t" r="r" b="b"/>
              <a:pathLst>
                <a:path w="24996" h="15898" extrusionOk="0">
                  <a:moveTo>
                    <a:pt x="2100" y="449"/>
                  </a:moveTo>
                  <a:lnTo>
                    <a:pt x="6180" y="1083"/>
                  </a:lnTo>
                  <a:cubicBezTo>
                    <a:pt x="6061" y="1400"/>
                    <a:pt x="5982" y="1717"/>
                    <a:pt x="5863" y="1994"/>
                  </a:cubicBezTo>
                  <a:cubicBezTo>
                    <a:pt x="5784" y="2311"/>
                    <a:pt x="5744" y="2509"/>
                    <a:pt x="5665" y="2707"/>
                  </a:cubicBezTo>
                  <a:cubicBezTo>
                    <a:pt x="4516" y="2232"/>
                    <a:pt x="3288" y="2113"/>
                    <a:pt x="2100" y="1756"/>
                  </a:cubicBezTo>
                  <a:cubicBezTo>
                    <a:pt x="2140" y="1558"/>
                    <a:pt x="2179" y="1400"/>
                    <a:pt x="2219" y="1202"/>
                  </a:cubicBezTo>
                  <a:lnTo>
                    <a:pt x="5031" y="1994"/>
                  </a:lnTo>
                  <a:cubicBezTo>
                    <a:pt x="5229" y="2073"/>
                    <a:pt x="5388" y="2113"/>
                    <a:pt x="5586" y="2113"/>
                  </a:cubicBezTo>
                  <a:cubicBezTo>
                    <a:pt x="5665" y="2113"/>
                    <a:pt x="5744" y="2033"/>
                    <a:pt x="5823" y="1994"/>
                  </a:cubicBezTo>
                  <a:cubicBezTo>
                    <a:pt x="5784" y="1915"/>
                    <a:pt x="5744" y="1835"/>
                    <a:pt x="5665" y="1796"/>
                  </a:cubicBezTo>
                  <a:cubicBezTo>
                    <a:pt x="5269" y="1637"/>
                    <a:pt x="4912" y="1519"/>
                    <a:pt x="4477" y="1400"/>
                  </a:cubicBezTo>
                  <a:cubicBezTo>
                    <a:pt x="3882" y="1241"/>
                    <a:pt x="3249" y="1083"/>
                    <a:pt x="2654" y="885"/>
                  </a:cubicBezTo>
                  <a:cubicBezTo>
                    <a:pt x="2536" y="885"/>
                    <a:pt x="2377" y="845"/>
                    <a:pt x="2258" y="845"/>
                  </a:cubicBezTo>
                  <a:cubicBezTo>
                    <a:pt x="2179" y="726"/>
                    <a:pt x="2140" y="568"/>
                    <a:pt x="2100" y="449"/>
                  </a:cubicBezTo>
                  <a:close/>
                  <a:moveTo>
                    <a:pt x="2021" y="2192"/>
                  </a:moveTo>
                  <a:lnTo>
                    <a:pt x="5586" y="3063"/>
                  </a:lnTo>
                  <a:cubicBezTo>
                    <a:pt x="5507" y="3261"/>
                    <a:pt x="5427" y="3499"/>
                    <a:pt x="5348" y="3737"/>
                  </a:cubicBezTo>
                  <a:cubicBezTo>
                    <a:pt x="4279" y="3222"/>
                    <a:pt x="3090" y="3143"/>
                    <a:pt x="1941" y="2865"/>
                  </a:cubicBezTo>
                  <a:cubicBezTo>
                    <a:pt x="1941" y="2667"/>
                    <a:pt x="1981" y="2430"/>
                    <a:pt x="2021" y="2192"/>
                  </a:cubicBezTo>
                  <a:close/>
                  <a:moveTo>
                    <a:pt x="1823" y="3301"/>
                  </a:moveTo>
                  <a:lnTo>
                    <a:pt x="5309" y="4014"/>
                  </a:lnTo>
                  <a:lnTo>
                    <a:pt x="5071" y="4727"/>
                  </a:lnTo>
                  <a:cubicBezTo>
                    <a:pt x="4754" y="4608"/>
                    <a:pt x="4397" y="4648"/>
                    <a:pt x="4081" y="4410"/>
                  </a:cubicBezTo>
                  <a:cubicBezTo>
                    <a:pt x="3843" y="4291"/>
                    <a:pt x="3605" y="4173"/>
                    <a:pt x="3328" y="4133"/>
                  </a:cubicBezTo>
                  <a:lnTo>
                    <a:pt x="1783" y="3618"/>
                  </a:lnTo>
                  <a:cubicBezTo>
                    <a:pt x="1783" y="3539"/>
                    <a:pt x="1823" y="3420"/>
                    <a:pt x="1823" y="3301"/>
                  </a:cubicBezTo>
                  <a:close/>
                  <a:moveTo>
                    <a:pt x="6576" y="1083"/>
                  </a:moveTo>
                  <a:lnTo>
                    <a:pt x="8438" y="1439"/>
                  </a:lnTo>
                  <a:cubicBezTo>
                    <a:pt x="7566" y="2548"/>
                    <a:pt x="7566" y="3816"/>
                    <a:pt x="7566" y="5123"/>
                  </a:cubicBezTo>
                  <a:lnTo>
                    <a:pt x="5546" y="4806"/>
                  </a:lnTo>
                  <a:cubicBezTo>
                    <a:pt x="5903" y="3578"/>
                    <a:pt x="6259" y="2350"/>
                    <a:pt x="6576" y="1083"/>
                  </a:cubicBezTo>
                  <a:close/>
                  <a:moveTo>
                    <a:pt x="10982" y="2059"/>
                  </a:moveTo>
                  <a:cubicBezTo>
                    <a:pt x="11067" y="2059"/>
                    <a:pt x="11185" y="2096"/>
                    <a:pt x="11369" y="2152"/>
                  </a:cubicBezTo>
                  <a:lnTo>
                    <a:pt x="17192" y="3618"/>
                  </a:lnTo>
                  <a:cubicBezTo>
                    <a:pt x="17905" y="3776"/>
                    <a:pt x="18618" y="3974"/>
                    <a:pt x="19371" y="4173"/>
                  </a:cubicBezTo>
                  <a:cubicBezTo>
                    <a:pt x="18618" y="5242"/>
                    <a:pt x="18182" y="6470"/>
                    <a:pt x="18103" y="7738"/>
                  </a:cubicBezTo>
                  <a:lnTo>
                    <a:pt x="16123" y="7262"/>
                  </a:lnTo>
                  <a:cubicBezTo>
                    <a:pt x="14419" y="6827"/>
                    <a:pt x="12676" y="6391"/>
                    <a:pt x="10933" y="5955"/>
                  </a:cubicBezTo>
                  <a:cubicBezTo>
                    <a:pt x="10537" y="5836"/>
                    <a:pt x="10300" y="5757"/>
                    <a:pt x="10220" y="5282"/>
                  </a:cubicBezTo>
                  <a:cubicBezTo>
                    <a:pt x="10102" y="4331"/>
                    <a:pt x="10220" y="3380"/>
                    <a:pt x="10656" y="2509"/>
                  </a:cubicBezTo>
                  <a:cubicBezTo>
                    <a:pt x="10784" y="2178"/>
                    <a:pt x="10829" y="2059"/>
                    <a:pt x="10982" y="2059"/>
                  </a:cubicBezTo>
                  <a:close/>
                  <a:moveTo>
                    <a:pt x="3843" y="4846"/>
                  </a:moveTo>
                  <a:cubicBezTo>
                    <a:pt x="4477" y="5004"/>
                    <a:pt x="5150" y="5163"/>
                    <a:pt x="5823" y="5282"/>
                  </a:cubicBezTo>
                  <a:cubicBezTo>
                    <a:pt x="6497" y="5401"/>
                    <a:pt x="7131" y="5519"/>
                    <a:pt x="7844" y="5638"/>
                  </a:cubicBezTo>
                  <a:cubicBezTo>
                    <a:pt x="7646" y="6549"/>
                    <a:pt x="7408" y="7460"/>
                    <a:pt x="7210" y="8371"/>
                  </a:cubicBezTo>
                  <a:cubicBezTo>
                    <a:pt x="5863" y="8134"/>
                    <a:pt x="4556" y="7857"/>
                    <a:pt x="3169" y="7619"/>
                  </a:cubicBezTo>
                  <a:lnTo>
                    <a:pt x="3843" y="4846"/>
                  </a:lnTo>
                  <a:close/>
                  <a:moveTo>
                    <a:pt x="21804" y="4943"/>
                  </a:moveTo>
                  <a:cubicBezTo>
                    <a:pt x="21884" y="4943"/>
                    <a:pt x="21985" y="4981"/>
                    <a:pt x="22144" y="5044"/>
                  </a:cubicBezTo>
                  <a:cubicBezTo>
                    <a:pt x="22857" y="5242"/>
                    <a:pt x="23530" y="5401"/>
                    <a:pt x="24243" y="5599"/>
                  </a:cubicBezTo>
                  <a:lnTo>
                    <a:pt x="24441" y="5678"/>
                  </a:lnTo>
                  <a:cubicBezTo>
                    <a:pt x="24402" y="6272"/>
                    <a:pt x="24402" y="6866"/>
                    <a:pt x="24322" y="7421"/>
                  </a:cubicBezTo>
                  <a:lnTo>
                    <a:pt x="24362" y="7381"/>
                  </a:lnTo>
                  <a:lnTo>
                    <a:pt x="24362" y="7381"/>
                  </a:lnTo>
                  <a:cubicBezTo>
                    <a:pt x="24243" y="7975"/>
                    <a:pt x="23966" y="8530"/>
                    <a:pt x="23491" y="8926"/>
                  </a:cubicBezTo>
                  <a:cubicBezTo>
                    <a:pt x="23451" y="8966"/>
                    <a:pt x="23372" y="9005"/>
                    <a:pt x="23292" y="9005"/>
                  </a:cubicBezTo>
                  <a:cubicBezTo>
                    <a:pt x="22342" y="8807"/>
                    <a:pt x="21431" y="8609"/>
                    <a:pt x="20520" y="8371"/>
                  </a:cubicBezTo>
                  <a:cubicBezTo>
                    <a:pt x="20401" y="7262"/>
                    <a:pt x="20757" y="6114"/>
                    <a:pt x="21470" y="5242"/>
                  </a:cubicBezTo>
                  <a:cubicBezTo>
                    <a:pt x="21613" y="5028"/>
                    <a:pt x="21684" y="4943"/>
                    <a:pt x="21804" y="4943"/>
                  </a:cubicBezTo>
                  <a:close/>
                  <a:moveTo>
                    <a:pt x="17826" y="8094"/>
                  </a:moveTo>
                  <a:lnTo>
                    <a:pt x="21470" y="9084"/>
                  </a:lnTo>
                  <a:cubicBezTo>
                    <a:pt x="21391" y="9283"/>
                    <a:pt x="21351" y="9481"/>
                    <a:pt x="21312" y="9639"/>
                  </a:cubicBezTo>
                  <a:cubicBezTo>
                    <a:pt x="21272" y="9837"/>
                    <a:pt x="21233" y="10075"/>
                    <a:pt x="21153" y="10312"/>
                  </a:cubicBezTo>
                  <a:cubicBezTo>
                    <a:pt x="20559" y="10154"/>
                    <a:pt x="19965" y="9996"/>
                    <a:pt x="19371" y="9837"/>
                  </a:cubicBezTo>
                  <a:cubicBezTo>
                    <a:pt x="18777" y="9679"/>
                    <a:pt x="18182" y="9560"/>
                    <a:pt x="17588" y="9401"/>
                  </a:cubicBezTo>
                  <a:cubicBezTo>
                    <a:pt x="17588" y="9283"/>
                    <a:pt x="17628" y="9124"/>
                    <a:pt x="17668" y="8966"/>
                  </a:cubicBezTo>
                  <a:cubicBezTo>
                    <a:pt x="18301" y="9124"/>
                    <a:pt x="18856" y="9283"/>
                    <a:pt x="19450" y="9441"/>
                  </a:cubicBezTo>
                  <a:cubicBezTo>
                    <a:pt x="19965" y="9520"/>
                    <a:pt x="20440" y="9639"/>
                    <a:pt x="20916" y="9718"/>
                  </a:cubicBezTo>
                  <a:cubicBezTo>
                    <a:pt x="20995" y="9718"/>
                    <a:pt x="21153" y="9639"/>
                    <a:pt x="21233" y="9599"/>
                  </a:cubicBezTo>
                  <a:cubicBezTo>
                    <a:pt x="21153" y="9520"/>
                    <a:pt x="21074" y="9401"/>
                    <a:pt x="20955" y="9362"/>
                  </a:cubicBezTo>
                  <a:cubicBezTo>
                    <a:pt x="19886" y="9124"/>
                    <a:pt x="18816" y="8886"/>
                    <a:pt x="17747" y="8649"/>
                  </a:cubicBezTo>
                  <a:cubicBezTo>
                    <a:pt x="17747" y="8490"/>
                    <a:pt x="17786" y="8292"/>
                    <a:pt x="17826" y="8094"/>
                  </a:cubicBezTo>
                  <a:close/>
                  <a:moveTo>
                    <a:pt x="17509" y="9758"/>
                  </a:moveTo>
                  <a:lnTo>
                    <a:pt x="21074" y="10709"/>
                  </a:lnTo>
                  <a:cubicBezTo>
                    <a:pt x="20995" y="10986"/>
                    <a:pt x="20916" y="11303"/>
                    <a:pt x="20797" y="11620"/>
                  </a:cubicBezTo>
                  <a:lnTo>
                    <a:pt x="20638" y="11580"/>
                  </a:lnTo>
                  <a:lnTo>
                    <a:pt x="17469" y="10709"/>
                  </a:lnTo>
                  <a:cubicBezTo>
                    <a:pt x="17390" y="10669"/>
                    <a:pt x="17192" y="10669"/>
                    <a:pt x="17390" y="10431"/>
                  </a:cubicBezTo>
                  <a:lnTo>
                    <a:pt x="17390" y="10431"/>
                  </a:lnTo>
                  <a:cubicBezTo>
                    <a:pt x="18143" y="10669"/>
                    <a:pt x="18896" y="10907"/>
                    <a:pt x="19688" y="11144"/>
                  </a:cubicBezTo>
                  <a:cubicBezTo>
                    <a:pt x="19886" y="11184"/>
                    <a:pt x="20123" y="11263"/>
                    <a:pt x="20361" y="11303"/>
                  </a:cubicBezTo>
                  <a:lnTo>
                    <a:pt x="20678" y="11303"/>
                  </a:lnTo>
                  <a:cubicBezTo>
                    <a:pt x="20678" y="11263"/>
                    <a:pt x="20678" y="11224"/>
                    <a:pt x="20718" y="11144"/>
                  </a:cubicBezTo>
                  <a:cubicBezTo>
                    <a:pt x="20599" y="11065"/>
                    <a:pt x="20440" y="10986"/>
                    <a:pt x="20322" y="10946"/>
                  </a:cubicBezTo>
                  <a:cubicBezTo>
                    <a:pt x="19410" y="10669"/>
                    <a:pt x="18499" y="10471"/>
                    <a:pt x="17549" y="10194"/>
                  </a:cubicBezTo>
                  <a:lnTo>
                    <a:pt x="17390" y="10154"/>
                  </a:lnTo>
                  <a:lnTo>
                    <a:pt x="17509" y="9758"/>
                  </a:lnTo>
                  <a:close/>
                  <a:moveTo>
                    <a:pt x="5174" y="8395"/>
                  </a:moveTo>
                  <a:cubicBezTo>
                    <a:pt x="5203" y="8395"/>
                    <a:pt x="5234" y="8399"/>
                    <a:pt x="5269" y="8411"/>
                  </a:cubicBezTo>
                  <a:cubicBezTo>
                    <a:pt x="5903" y="8490"/>
                    <a:pt x="6536" y="8649"/>
                    <a:pt x="7131" y="8768"/>
                  </a:cubicBezTo>
                  <a:lnTo>
                    <a:pt x="11646" y="9718"/>
                  </a:lnTo>
                  <a:cubicBezTo>
                    <a:pt x="12399" y="9837"/>
                    <a:pt x="13112" y="9996"/>
                    <a:pt x="13825" y="10114"/>
                  </a:cubicBezTo>
                  <a:cubicBezTo>
                    <a:pt x="13865" y="10154"/>
                    <a:pt x="13904" y="10154"/>
                    <a:pt x="13944" y="10194"/>
                  </a:cubicBezTo>
                  <a:cubicBezTo>
                    <a:pt x="13112" y="10986"/>
                    <a:pt x="12756" y="12174"/>
                    <a:pt x="13033" y="13323"/>
                  </a:cubicBezTo>
                  <a:cubicBezTo>
                    <a:pt x="12716" y="13283"/>
                    <a:pt x="12439" y="13204"/>
                    <a:pt x="12161" y="13125"/>
                  </a:cubicBezTo>
                  <a:cubicBezTo>
                    <a:pt x="10498" y="12689"/>
                    <a:pt x="8834" y="12293"/>
                    <a:pt x="7210" y="11857"/>
                  </a:cubicBezTo>
                  <a:cubicBezTo>
                    <a:pt x="6338" y="11659"/>
                    <a:pt x="5507" y="11540"/>
                    <a:pt x="4675" y="11342"/>
                  </a:cubicBezTo>
                  <a:cubicBezTo>
                    <a:pt x="4239" y="11263"/>
                    <a:pt x="4239" y="11263"/>
                    <a:pt x="4239" y="10788"/>
                  </a:cubicBezTo>
                  <a:cubicBezTo>
                    <a:pt x="4199" y="9956"/>
                    <a:pt x="4477" y="9124"/>
                    <a:pt x="4992" y="8451"/>
                  </a:cubicBezTo>
                  <a:cubicBezTo>
                    <a:pt x="5048" y="8423"/>
                    <a:pt x="5104" y="8395"/>
                    <a:pt x="5174" y="8395"/>
                  </a:cubicBezTo>
                  <a:close/>
                  <a:moveTo>
                    <a:pt x="17034" y="10986"/>
                  </a:moveTo>
                  <a:cubicBezTo>
                    <a:pt x="18931" y="11421"/>
                    <a:pt x="20750" y="12092"/>
                    <a:pt x="22647" y="12607"/>
                  </a:cubicBezTo>
                  <a:lnTo>
                    <a:pt x="22647" y="12607"/>
                  </a:lnTo>
                  <a:cubicBezTo>
                    <a:pt x="22492" y="13068"/>
                    <a:pt x="22339" y="13492"/>
                    <a:pt x="22223" y="13878"/>
                  </a:cubicBezTo>
                  <a:lnTo>
                    <a:pt x="16440" y="12214"/>
                  </a:lnTo>
                  <a:cubicBezTo>
                    <a:pt x="16519" y="12016"/>
                    <a:pt x="16638" y="11818"/>
                    <a:pt x="16717" y="11580"/>
                  </a:cubicBezTo>
                  <a:cubicBezTo>
                    <a:pt x="17588" y="11857"/>
                    <a:pt x="18420" y="12135"/>
                    <a:pt x="19212" y="12372"/>
                  </a:cubicBezTo>
                  <a:cubicBezTo>
                    <a:pt x="20044" y="12610"/>
                    <a:pt x="20916" y="12848"/>
                    <a:pt x="21787" y="13085"/>
                  </a:cubicBezTo>
                  <a:cubicBezTo>
                    <a:pt x="21866" y="13085"/>
                    <a:pt x="21985" y="13006"/>
                    <a:pt x="22104" y="12967"/>
                  </a:cubicBezTo>
                  <a:cubicBezTo>
                    <a:pt x="22025" y="12887"/>
                    <a:pt x="21985" y="12729"/>
                    <a:pt x="21906" y="12729"/>
                  </a:cubicBezTo>
                  <a:cubicBezTo>
                    <a:pt x="21193" y="12491"/>
                    <a:pt x="20440" y="12293"/>
                    <a:pt x="19727" y="12095"/>
                  </a:cubicBezTo>
                  <a:lnTo>
                    <a:pt x="16915" y="11303"/>
                  </a:lnTo>
                  <a:cubicBezTo>
                    <a:pt x="16955" y="11184"/>
                    <a:pt x="16994" y="11105"/>
                    <a:pt x="17034" y="10986"/>
                  </a:cubicBezTo>
                  <a:close/>
                  <a:moveTo>
                    <a:pt x="16400" y="12531"/>
                  </a:moveTo>
                  <a:lnTo>
                    <a:pt x="22064" y="14353"/>
                  </a:lnTo>
                  <a:cubicBezTo>
                    <a:pt x="22030" y="14458"/>
                    <a:pt x="21995" y="14562"/>
                    <a:pt x="21933" y="14667"/>
                  </a:cubicBezTo>
                  <a:lnTo>
                    <a:pt x="21933" y="14667"/>
                  </a:lnTo>
                  <a:lnTo>
                    <a:pt x="20916" y="14432"/>
                  </a:lnTo>
                  <a:lnTo>
                    <a:pt x="16677" y="13244"/>
                  </a:lnTo>
                  <a:cubicBezTo>
                    <a:pt x="16281" y="13125"/>
                    <a:pt x="16281" y="13125"/>
                    <a:pt x="16360" y="12729"/>
                  </a:cubicBezTo>
                  <a:cubicBezTo>
                    <a:pt x="16360" y="12650"/>
                    <a:pt x="16360" y="12610"/>
                    <a:pt x="16400" y="12531"/>
                  </a:cubicBezTo>
                  <a:close/>
                  <a:moveTo>
                    <a:pt x="16281" y="13521"/>
                  </a:moveTo>
                  <a:lnTo>
                    <a:pt x="21787" y="15026"/>
                  </a:lnTo>
                  <a:cubicBezTo>
                    <a:pt x="21749" y="15181"/>
                    <a:pt x="21710" y="15297"/>
                    <a:pt x="21672" y="15413"/>
                  </a:cubicBezTo>
                  <a:lnTo>
                    <a:pt x="21672" y="15413"/>
                  </a:lnTo>
                  <a:cubicBezTo>
                    <a:pt x="21090" y="15259"/>
                    <a:pt x="20508" y="15143"/>
                    <a:pt x="19965" y="15026"/>
                  </a:cubicBezTo>
                  <a:lnTo>
                    <a:pt x="16875" y="14432"/>
                  </a:lnTo>
                  <a:cubicBezTo>
                    <a:pt x="16281" y="14313"/>
                    <a:pt x="16162" y="14155"/>
                    <a:pt x="16281" y="13521"/>
                  </a:cubicBezTo>
                  <a:close/>
                  <a:moveTo>
                    <a:pt x="2214" y="1"/>
                  </a:moveTo>
                  <a:cubicBezTo>
                    <a:pt x="2017" y="1"/>
                    <a:pt x="1934" y="82"/>
                    <a:pt x="1902" y="370"/>
                  </a:cubicBezTo>
                  <a:cubicBezTo>
                    <a:pt x="1862" y="726"/>
                    <a:pt x="1862" y="1043"/>
                    <a:pt x="1783" y="1360"/>
                  </a:cubicBezTo>
                  <a:cubicBezTo>
                    <a:pt x="1664" y="2033"/>
                    <a:pt x="1506" y="2746"/>
                    <a:pt x="1347" y="3420"/>
                  </a:cubicBezTo>
                  <a:cubicBezTo>
                    <a:pt x="1268" y="3697"/>
                    <a:pt x="1427" y="4014"/>
                    <a:pt x="1743" y="4054"/>
                  </a:cubicBezTo>
                  <a:cubicBezTo>
                    <a:pt x="2021" y="4173"/>
                    <a:pt x="2338" y="4252"/>
                    <a:pt x="2615" y="4371"/>
                  </a:cubicBezTo>
                  <a:lnTo>
                    <a:pt x="3526" y="4648"/>
                  </a:lnTo>
                  <a:lnTo>
                    <a:pt x="2734" y="7579"/>
                  </a:lnTo>
                  <a:cubicBezTo>
                    <a:pt x="2377" y="7500"/>
                    <a:pt x="1981" y="7421"/>
                    <a:pt x="1625" y="7342"/>
                  </a:cubicBezTo>
                  <a:cubicBezTo>
                    <a:pt x="1529" y="7306"/>
                    <a:pt x="1434" y="7288"/>
                    <a:pt x="1343" y="7288"/>
                  </a:cubicBezTo>
                  <a:cubicBezTo>
                    <a:pt x="1128" y="7288"/>
                    <a:pt x="931" y="7385"/>
                    <a:pt x="793" y="7579"/>
                  </a:cubicBezTo>
                  <a:cubicBezTo>
                    <a:pt x="397" y="8094"/>
                    <a:pt x="119" y="8728"/>
                    <a:pt x="80" y="9401"/>
                  </a:cubicBezTo>
                  <a:cubicBezTo>
                    <a:pt x="0" y="10035"/>
                    <a:pt x="357" y="10629"/>
                    <a:pt x="951" y="10827"/>
                  </a:cubicBezTo>
                  <a:cubicBezTo>
                    <a:pt x="1268" y="10946"/>
                    <a:pt x="1625" y="11065"/>
                    <a:pt x="1981" y="11144"/>
                  </a:cubicBezTo>
                  <a:cubicBezTo>
                    <a:pt x="3011" y="11382"/>
                    <a:pt x="4081" y="11659"/>
                    <a:pt x="5110" y="11937"/>
                  </a:cubicBezTo>
                  <a:cubicBezTo>
                    <a:pt x="6576" y="12253"/>
                    <a:pt x="8042" y="12570"/>
                    <a:pt x="9468" y="12927"/>
                  </a:cubicBezTo>
                  <a:cubicBezTo>
                    <a:pt x="10696" y="13204"/>
                    <a:pt x="11924" y="13521"/>
                    <a:pt x="13152" y="13838"/>
                  </a:cubicBezTo>
                  <a:cubicBezTo>
                    <a:pt x="13984" y="14036"/>
                    <a:pt x="14815" y="14234"/>
                    <a:pt x="15647" y="14432"/>
                  </a:cubicBezTo>
                  <a:cubicBezTo>
                    <a:pt x="16043" y="14551"/>
                    <a:pt x="16440" y="14749"/>
                    <a:pt x="16836" y="14828"/>
                  </a:cubicBezTo>
                  <a:cubicBezTo>
                    <a:pt x="18222" y="15145"/>
                    <a:pt x="19609" y="15422"/>
                    <a:pt x="20955" y="15700"/>
                  </a:cubicBezTo>
                  <a:cubicBezTo>
                    <a:pt x="21272" y="15739"/>
                    <a:pt x="21550" y="15819"/>
                    <a:pt x="21866" y="15898"/>
                  </a:cubicBezTo>
                  <a:cubicBezTo>
                    <a:pt x="22064" y="15898"/>
                    <a:pt x="22183" y="15819"/>
                    <a:pt x="22104" y="15581"/>
                  </a:cubicBezTo>
                  <a:cubicBezTo>
                    <a:pt x="22064" y="15502"/>
                    <a:pt x="22064" y="15462"/>
                    <a:pt x="22104" y="15383"/>
                  </a:cubicBezTo>
                  <a:cubicBezTo>
                    <a:pt x="22223" y="15185"/>
                    <a:pt x="22302" y="14947"/>
                    <a:pt x="22381" y="14709"/>
                  </a:cubicBezTo>
                  <a:cubicBezTo>
                    <a:pt x="22500" y="14194"/>
                    <a:pt x="22738" y="13680"/>
                    <a:pt x="22857" y="13165"/>
                  </a:cubicBezTo>
                  <a:cubicBezTo>
                    <a:pt x="23134" y="12253"/>
                    <a:pt x="23015" y="12293"/>
                    <a:pt x="22302" y="12055"/>
                  </a:cubicBezTo>
                  <a:lnTo>
                    <a:pt x="21272" y="11699"/>
                  </a:lnTo>
                  <a:lnTo>
                    <a:pt x="21827" y="9005"/>
                  </a:lnTo>
                  <a:cubicBezTo>
                    <a:pt x="22183" y="9124"/>
                    <a:pt x="22579" y="9203"/>
                    <a:pt x="22936" y="9362"/>
                  </a:cubicBezTo>
                  <a:cubicBezTo>
                    <a:pt x="23040" y="9403"/>
                    <a:pt x="23147" y="9423"/>
                    <a:pt x="23252" y="9423"/>
                  </a:cubicBezTo>
                  <a:cubicBezTo>
                    <a:pt x="23548" y="9423"/>
                    <a:pt x="23830" y="9268"/>
                    <a:pt x="24005" y="9005"/>
                  </a:cubicBezTo>
                  <a:cubicBezTo>
                    <a:pt x="24085" y="8926"/>
                    <a:pt x="24164" y="8847"/>
                    <a:pt x="24204" y="8768"/>
                  </a:cubicBezTo>
                  <a:cubicBezTo>
                    <a:pt x="24758" y="7936"/>
                    <a:pt x="24996" y="6945"/>
                    <a:pt x="24877" y="5995"/>
                  </a:cubicBezTo>
                  <a:cubicBezTo>
                    <a:pt x="24877" y="5599"/>
                    <a:pt x="24600" y="5282"/>
                    <a:pt x="24204" y="5242"/>
                  </a:cubicBezTo>
                  <a:cubicBezTo>
                    <a:pt x="23491" y="5044"/>
                    <a:pt x="22817" y="4846"/>
                    <a:pt x="22144" y="4608"/>
                  </a:cubicBezTo>
                  <a:cubicBezTo>
                    <a:pt x="19688" y="3816"/>
                    <a:pt x="17192" y="3143"/>
                    <a:pt x="14736" y="2509"/>
                  </a:cubicBezTo>
                  <a:cubicBezTo>
                    <a:pt x="13271" y="2152"/>
                    <a:pt x="11805" y="1796"/>
                    <a:pt x="10339" y="1479"/>
                  </a:cubicBezTo>
                  <a:cubicBezTo>
                    <a:pt x="10300" y="1439"/>
                    <a:pt x="10220" y="1400"/>
                    <a:pt x="10141" y="1360"/>
                  </a:cubicBezTo>
                  <a:lnTo>
                    <a:pt x="9943" y="1360"/>
                  </a:lnTo>
                  <a:cubicBezTo>
                    <a:pt x="8913" y="1122"/>
                    <a:pt x="7883" y="924"/>
                    <a:pt x="6853" y="726"/>
                  </a:cubicBezTo>
                  <a:cubicBezTo>
                    <a:pt x="5665" y="528"/>
                    <a:pt x="4477" y="409"/>
                    <a:pt x="3288" y="251"/>
                  </a:cubicBezTo>
                  <a:cubicBezTo>
                    <a:pt x="2971" y="172"/>
                    <a:pt x="2654" y="92"/>
                    <a:pt x="2377" y="13"/>
                  </a:cubicBezTo>
                  <a:cubicBezTo>
                    <a:pt x="2316" y="6"/>
                    <a:pt x="2262" y="1"/>
                    <a:pt x="2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84" name="Google Shape;4784;p16"/>
            <p:cNvSpPr/>
            <p:nvPr/>
          </p:nvSpPr>
          <p:spPr>
            <a:xfrm>
              <a:off x="8516613" y="1447578"/>
              <a:ext cx="267894" cy="83490"/>
            </a:xfrm>
            <a:custGeom>
              <a:avLst/>
              <a:gdLst/>
              <a:ahLst/>
              <a:cxnLst/>
              <a:rect l="l" t="t" r="r" b="b"/>
              <a:pathLst>
                <a:path w="1784" h="556" extrusionOk="0">
                  <a:moveTo>
                    <a:pt x="159" y="1"/>
                  </a:moveTo>
                  <a:cubicBezTo>
                    <a:pt x="120" y="1"/>
                    <a:pt x="1" y="80"/>
                    <a:pt x="1" y="119"/>
                  </a:cubicBezTo>
                  <a:cubicBezTo>
                    <a:pt x="1" y="199"/>
                    <a:pt x="80" y="278"/>
                    <a:pt x="159" y="317"/>
                  </a:cubicBezTo>
                  <a:cubicBezTo>
                    <a:pt x="397" y="397"/>
                    <a:pt x="635" y="476"/>
                    <a:pt x="912" y="515"/>
                  </a:cubicBezTo>
                  <a:cubicBezTo>
                    <a:pt x="1189" y="555"/>
                    <a:pt x="1466" y="555"/>
                    <a:pt x="1783" y="555"/>
                  </a:cubicBezTo>
                  <a:lnTo>
                    <a:pt x="1783" y="436"/>
                  </a:lnTo>
                  <a:cubicBezTo>
                    <a:pt x="1783" y="436"/>
                    <a:pt x="1783" y="397"/>
                    <a:pt x="1704" y="397"/>
                  </a:cubicBezTo>
                  <a:cubicBezTo>
                    <a:pt x="1189" y="238"/>
                    <a:pt x="674" y="119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85" name="Google Shape;4785;p16"/>
            <p:cNvSpPr/>
            <p:nvPr/>
          </p:nvSpPr>
          <p:spPr>
            <a:xfrm>
              <a:off x="8653413" y="1376250"/>
              <a:ext cx="113224" cy="53608"/>
            </a:xfrm>
            <a:custGeom>
              <a:avLst/>
              <a:gdLst/>
              <a:ahLst/>
              <a:cxnLst/>
              <a:rect l="l" t="t" r="r" b="b"/>
              <a:pathLst>
                <a:path w="754" h="357" extrusionOk="0">
                  <a:moveTo>
                    <a:pt x="199" y="0"/>
                  </a:moveTo>
                  <a:cubicBezTo>
                    <a:pt x="159" y="0"/>
                    <a:pt x="40" y="79"/>
                    <a:pt x="40" y="119"/>
                  </a:cubicBezTo>
                  <a:cubicBezTo>
                    <a:pt x="1" y="198"/>
                    <a:pt x="80" y="277"/>
                    <a:pt x="120" y="317"/>
                  </a:cubicBezTo>
                  <a:cubicBezTo>
                    <a:pt x="318" y="317"/>
                    <a:pt x="516" y="317"/>
                    <a:pt x="714" y="357"/>
                  </a:cubicBezTo>
                  <a:cubicBezTo>
                    <a:pt x="714" y="277"/>
                    <a:pt x="714" y="238"/>
                    <a:pt x="753" y="159"/>
                  </a:cubicBezTo>
                  <a:cubicBezTo>
                    <a:pt x="555" y="79"/>
                    <a:pt x="357" y="4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86" name="Google Shape;4786;p16"/>
            <p:cNvSpPr/>
            <p:nvPr/>
          </p:nvSpPr>
          <p:spPr>
            <a:xfrm>
              <a:off x="7077128" y="1108507"/>
              <a:ext cx="749624" cy="178543"/>
            </a:xfrm>
            <a:custGeom>
              <a:avLst/>
              <a:gdLst/>
              <a:ahLst/>
              <a:cxnLst/>
              <a:rect l="l" t="t" r="r" b="b"/>
              <a:pathLst>
                <a:path w="4992" h="1189" extrusionOk="0">
                  <a:moveTo>
                    <a:pt x="238" y="1"/>
                  </a:moveTo>
                  <a:cubicBezTo>
                    <a:pt x="159" y="1"/>
                    <a:pt x="80" y="1"/>
                    <a:pt x="1" y="40"/>
                  </a:cubicBezTo>
                  <a:cubicBezTo>
                    <a:pt x="40" y="119"/>
                    <a:pt x="80" y="199"/>
                    <a:pt x="159" y="238"/>
                  </a:cubicBezTo>
                  <a:cubicBezTo>
                    <a:pt x="357" y="317"/>
                    <a:pt x="595" y="397"/>
                    <a:pt x="793" y="436"/>
                  </a:cubicBezTo>
                  <a:cubicBezTo>
                    <a:pt x="793" y="476"/>
                    <a:pt x="793" y="476"/>
                    <a:pt x="793" y="516"/>
                  </a:cubicBezTo>
                  <a:cubicBezTo>
                    <a:pt x="1823" y="714"/>
                    <a:pt x="2853" y="912"/>
                    <a:pt x="3883" y="1110"/>
                  </a:cubicBezTo>
                  <a:cubicBezTo>
                    <a:pt x="4199" y="1149"/>
                    <a:pt x="4477" y="1189"/>
                    <a:pt x="4794" y="1189"/>
                  </a:cubicBezTo>
                  <a:cubicBezTo>
                    <a:pt x="4833" y="1189"/>
                    <a:pt x="4912" y="1149"/>
                    <a:pt x="4992" y="1110"/>
                  </a:cubicBezTo>
                  <a:cubicBezTo>
                    <a:pt x="4952" y="1031"/>
                    <a:pt x="4912" y="951"/>
                    <a:pt x="4833" y="951"/>
                  </a:cubicBezTo>
                  <a:cubicBezTo>
                    <a:pt x="4714" y="872"/>
                    <a:pt x="4596" y="872"/>
                    <a:pt x="4477" y="832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87" name="Google Shape;4787;p16"/>
            <p:cNvSpPr/>
            <p:nvPr/>
          </p:nvSpPr>
          <p:spPr>
            <a:xfrm>
              <a:off x="7392475" y="1090638"/>
              <a:ext cx="356942" cy="93101"/>
            </a:xfrm>
            <a:custGeom>
              <a:avLst/>
              <a:gdLst/>
              <a:ahLst/>
              <a:cxnLst/>
              <a:rect l="l" t="t" r="r" b="b"/>
              <a:pathLst>
                <a:path w="2377" h="620" extrusionOk="0">
                  <a:moveTo>
                    <a:pt x="0" y="1"/>
                  </a:moveTo>
                  <a:lnTo>
                    <a:pt x="0" y="1"/>
                  </a:lnTo>
                  <a:cubicBezTo>
                    <a:pt x="206" y="354"/>
                    <a:pt x="1219" y="619"/>
                    <a:pt x="1874" y="619"/>
                  </a:cubicBezTo>
                  <a:cubicBezTo>
                    <a:pt x="2101" y="619"/>
                    <a:pt x="2285" y="587"/>
                    <a:pt x="2377" y="516"/>
                  </a:cubicBezTo>
                  <a:cubicBezTo>
                    <a:pt x="1624" y="199"/>
                    <a:pt x="832" y="4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88" name="Google Shape;4788;p16"/>
            <p:cNvSpPr/>
            <p:nvPr/>
          </p:nvSpPr>
          <p:spPr>
            <a:xfrm>
              <a:off x="7588741" y="1019310"/>
              <a:ext cx="142807" cy="65621"/>
            </a:xfrm>
            <a:custGeom>
              <a:avLst/>
              <a:gdLst/>
              <a:ahLst/>
              <a:cxnLst/>
              <a:rect l="l" t="t" r="r" b="b"/>
              <a:pathLst>
                <a:path w="951" h="437" extrusionOk="0">
                  <a:moveTo>
                    <a:pt x="198" y="0"/>
                  </a:moveTo>
                  <a:cubicBezTo>
                    <a:pt x="119" y="0"/>
                    <a:pt x="79" y="40"/>
                    <a:pt x="0" y="80"/>
                  </a:cubicBezTo>
                  <a:cubicBezTo>
                    <a:pt x="79" y="159"/>
                    <a:pt x="79" y="278"/>
                    <a:pt x="159" y="278"/>
                  </a:cubicBezTo>
                  <a:cubicBezTo>
                    <a:pt x="436" y="357"/>
                    <a:pt x="713" y="397"/>
                    <a:pt x="951" y="436"/>
                  </a:cubicBezTo>
                  <a:lnTo>
                    <a:pt x="951" y="317"/>
                  </a:lnTo>
                  <a:cubicBezTo>
                    <a:pt x="753" y="119"/>
                    <a:pt x="476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89" name="Google Shape;4789;p16"/>
            <p:cNvSpPr/>
            <p:nvPr/>
          </p:nvSpPr>
          <p:spPr>
            <a:xfrm>
              <a:off x="6613117" y="1801364"/>
              <a:ext cx="250025" cy="81088"/>
            </a:xfrm>
            <a:custGeom>
              <a:avLst/>
              <a:gdLst/>
              <a:ahLst/>
              <a:cxnLst/>
              <a:rect l="l" t="t" r="r" b="b"/>
              <a:pathLst>
                <a:path w="1665" h="540" extrusionOk="0">
                  <a:moveTo>
                    <a:pt x="459" y="0"/>
                  </a:moveTo>
                  <a:cubicBezTo>
                    <a:pt x="308" y="0"/>
                    <a:pt x="154" y="20"/>
                    <a:pt x="1" y="61"/>
                  </a:cubicBezTo>
                  <a:cubicBezTo>
                    <a:pt x="121" y="300"/>
                    <a:pt x="761" y="540"/>
                    <a:pt x="1255" y="540"/>
                  </a:cubicBezTo>
                  <a:cubicBezTo>
                    <a:pt x="1414" y="540"/>
                    <a:pt x="1558" y="515"/>
                    <a:pt x="1665" y="457"/>
                  </a:cubicBezTo>
                  <a:cubicBezTo>
                    <a:pt x="1312" y="163"/>
                    <a:pt x="894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90" name="Google Shape;4790;p16"/>
            <p:cNvSpPr/>
            <p:nvPr/>
          </p:nvSpPr>
          <p:spPr>
            <a:xfrm>
              <a:off x="6410844" y="1869839"/>
              <a:ext cx="279757" cy="65621"/>
            </a:xfrm>
            <a:custGeom>
              <a:avLst/>
              <a:gdLst/>
              <a:ahLst/>
              <a:cxnLst/>
              <a:rect l="l" t="t" r="r" b="b"/>
              <a:pathLst>
                <a:path w="1863" h="437" extrusionOk="0">
                  <a:moveTo>
                    <a:pt x="199" y="1"/>
                  </a:moveTo>
                  <a:cubicBezTo>
                    <a:pt x="120" y="1"/>
                    <a:pt x="80" y="80"/>
                    <a:pt x="1" y="120"/>
                  </a:cubicBezTo>
                  <a:cubicBezTo>
                    <a:pt x="41" y="199"/>
                    <a:pt x="120" y="318"/>
                    <a:pt x="199" y="318"/>
                  </a:cubicBezTo>
                  <a:cubicBezTo>
                    <a:pt x="516" y="397"/>
                    <a:pt x="872" y="437"/>
                    <a:pt x="1229" y="437"/>
                  </a:cubicBezTo>
                  <a:cubicBezTo>
                    <a:pt x="1427" y="437"/>
                    <a:pt x="1665" y="437"/>
                    <a:pt x="1863" y="397"/>
                  </a:cubicBezTo>
                  <a:cubicBezTo>
                    <a:pt x="1744" y="318"/>
                    <a:pt x="1704" y="239"/>
                    <a:pt x="1665" y="239"/>
                  </a:cubicBezTo>
                  <a:cubicBezTo>
                    <a:pt x="1189" y="120"/>
                    <a:pt x="674" y="4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91" name="Google Shape;4791;p16"/>
            <p:cNvSpPr/>
            <p:nvPr/>
          </p:nvSpPr>
          <p:spPr>
            <a:xfrm>
              <a:off x="6226592" y="1709314"/>
              <a:ext cx="273751" cy="95353"/>
            </a:xfrm>
            <a:custGeom>
              <a:avLst/>
              <a:gdLst/>
              <a:ahLst/>
              <a:cxnLst/>
              <a:rect l="l" t="t" r="r" b="b"/>
              <a:pathLst>
                <a:path w="1823" h="635" extrusionOk="0">
                  <a:moveTo>
                    <a:pt x="277" y="0"/>
                  </a:moveTo>
                  <a:cubicBezTo>
                    <a:pt x="198" y="0"/>
                    <a:pt x="119" y="40"/>
                    <a:pt x="0" y="80"/>
                  </a:cubicBezTo>
                  <a:cubicBezTo>
                    <a:pt x="79" y="159"/>
                    <a:pt x="119" y="278"/>
                    <a:pt x="198" y="317"/>
                  </a:cubicBezTo>
                  <a:cubicBezTo>
                    <a:pt x="634" y="436"/>
                    <a:pt x="1070" y="555"/>
                    <a:pt x="1505" y="634"/>
                  </a:cubicBezTo>
                  <a:lnTo>
                    <a:pt x="1783" y="634"/>
                  </a:lnTo>
                  <a:lnTo>
                    <a:pt x="1822" y="515"/>
                  </a:lnTo>
                  <a:cubicBezTo>
                    <a:pt x="1664" y="436"/>
                    <a:pt x="1545" y="357"/>
                    <a:pt x="1426" y="317"/>
                  </a:cubicBezTo>
                  <a:cubicBezTo>
                    <a:pt x="1030" y="199"/>
                    <a:pt x="673" y="8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92" name="Google Shape;4792;p16"/>
            <p:cNvSpPr/>
            <p:nvPr/>
          </p:nvSpPr>
          <p:spPr>
            <a:xfrm>
              <a:off x="6297920" y="1157761"/>
              <a:ext cx="130944" cy="69826"/>
            </a:xfrm>
            <a:custGeom>
              <a:avLst/>
              <a:gdLst/>
              <a:ahLst/>
              <a:cxnLst/>
              <a:rect l="l" t="t" r="r" b="b"/>
              <a:pathLst>
                <a:path w="872" h="465" extrusionOk="0">
                  <a:moveTo>
                    <a:pt x="219" y="0"/>
                  </a:moveTo>
                  <a:cubicBezTo>
                    <a:pt x="139" y="0"/>
                    <a:pt x="73" y="34"/>
                    <a:pt x="40" y="148"/>
                  </a:cubicBezTo>
                  <a:cubicBezTo>
                    <a:pt x="0" y="425"/>
                    <a:pt x="278" y="386"/>
                    <a:pt x="476" y="465"/>
                  </a:cubicBezTo>
                  <a:lnTo>
                    <a:pt x="872" y="386"/>
                  </a:lnTo>
                  <a:lnTo>
                    <a:pt x="595" y="69"/>
                  </a:lnTo>
                  <a:cubicBezTo>
                    <a:pt x="478" y="69"/>
                    <a:pt x="334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93" name="Google Shape;4793;p16"/>
            <p:cNvSpPr/>
            <p:nvPr/>
          </p:nvSpPr>
          <p:spPr>
            <a:xfrm>
              <a:off x="6113517" y="1238549"/>
              <a:ext cx="142957" cy="66372"/>
            </a:xfrm>
            <a:custGeom>
              <a:avLst/>
              <a:gdLst/>
              <a:ahLst/>
              <a:cxnLst/>
              <a:rect l="l" t="t" r="r" b="b"/>
              <a:pathLst>
                <a:path w="952" h="442" extrusionOk="0">
                  <a:moveTo>
                    <a:pt x="234" y="1"/>
                  </a:moveTo>
                  <a:cubicBezTo>
                    <a:pt x="148" y="1"/>
                    <a:pt x="77" y="35"/>
                    <a:pt x="40" y="165"/>
                  </a:cubicBezTo>
                  <a:cubicBezTo>
                    <a:pt x="0" y="402"/>
                    <a:pt x="238" y="442"/>
                    <a:pt x="397" y="442"/>
                  </a:cubicBezTo>
                  <a:cubicBezTo>
                    <a:pt x="595" y="442"/>
                    <a:pt x="753" y="442"/>
                    <a:pt x="951" y="363"/>
                  </a:cubicBezTo>
                  <a:lnTo>
                    <a:pt x="555" y="46"/>
                  </a:lnTo>
                  <a:cubicBezTo>
                    <a:pt x="449" y="46"/>
                    <a:pt x="332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94" name="Google Shape;4794;p16"/>
            <p:cNvSpPr/>
            <p:nvPr/>
          </p:nvSpPr>
          <p:spPr>
            <a:xfrm>
              <a:off x="5982573" y="1072768"/>
              <a:ext cx="226299" cy="82139"/>
            </a:xfrm>
            <a:custGeom>
              <a:avLst/>
              <a:gdLst/>
              <a:ahLst/>
              <a:cxnLst/>
              <a:rect l="l" t="t" r="r" b="b"/>
              <a:pathLst>
                <a:path w="1507" h="547" extrusionOk="0">
                  <a:moveTo>
                    <a:pt x="120" y="1"/>
                  </a:moveTo>
                  <a:cubicBezTo>
                    <a:pt x="120" y="1"/>
                    <a:pt x="1" y="80"/>
                    <a:pt x="1" y="120"/>
                  </a:cubicBezTo>
                  <a:cubicBezTo>
                    <a:pt x="1" y="199"/>
                    <a:pt x="41" y="239"/>
                    <a:pt x="120" y="318"/>
                  </a:cubicBezTo>
                  <a:cubicBezTo>
                    <a:pt x="414" y="465"/>
                    <a:pt x="773" y="546"/>
                    <a:pt x="1133" y="546"/>
                  </a:cubicBezTo>
                  <a:cubicBezTo>
                    <a:pt x="1258" y="546"/>
                    <a:pt x="1383" y="536"/>
                    <a:pt x="1506" y="516"/>
                  </a:cubicBezTo>
                  <a:cubicBezTo>
                    <a:pt x="1506" y="476"/>
                    <a:pt x="1467" y="437"/>
                    <a:pt x="1467" y="397"/>
                  </a:cubicBezTo>
                  <a:cubicBezTo>
                    <a:pt x="1070" y="159"/>
                    <a:pt x="595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cxnSp>
        <p:nvCxnSpPr>
          <p:cNvPr id="4795" name="Google Shape;4795;p16"/>
          <p:cNvCxnSpPr/>
          <p:nvPr/>
        </p:nvCxnSpPr>
        <p:spPr>
          <a:xfrm>
            <a:off x="2309626" y="884196"/>
            <a:ext cx="1832525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96" name="Google Shape;4796;p16"/>
          <p:cNvCxnSpPr/>
          <p:nvPr/>
        </p:nvCxnSpPr>
        <p:spPr>
          <a:xfrm rot="10800000" flipH="1">
            <a:off x="4314830" y="865994"/>
            <a:ext cx="2064251" cy="1820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97" name="Google Shape;4797;p16"/>
          <p:cNvSpPr txBox="1"/>
          <p:nvPr/>
        </p:nvSpPr>
        <p:spPr>
          <a:xfrm>
            <a:off x="5544317" y="2402256"/>
            <a:ext cx="45479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Bút màu dùng để vẽ tranh.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98" name="Google Shape;4798;p16"/>
          <p:cNvSpPr txBox="1"/>
          <p:nvPr/>
        </p:nvSpPr>
        <p:spPr>
          <a:xfrm>
            <a:off x="5544792" y="2403774"/>
            <a:ext cx="1668319" cy="41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Bút màu </a:t>
            </a:r>
            <a:endParaRPr sz="2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99" name="Google Shape;4799;p16"/>
          <p:cNvSpPr txBox="1"/>
          <p:nvPr/>
        </p:nvSpPr>
        <p:spPr>
          <a:xfrm>
            <a:off x="6597112" y="2402256"/>
            <a:ext cx="29688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dùng để vẽ tranh.</a:t>
            </a:r>
            <a:endParaRPr sz="2400" b="0" i="0" u="none" strike="noStrike" cap="non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00" name="Google Shape;4800;p16"/>
          <p:cNvSpPr txBox="1"/>
          <p:nvPr/>
        </p:nvSpPr>
        <p:spPr>
          <a:xfrm>
            <a:off x="2294930" y="2417573"/>
            <a:ext cx="150950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Bút màu </a:t>
            </a:r>
            <a:endParaRPr sz="24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801" name="Google Shape;4801;p16"/>
          <p:cNvCxnSpPr/>
          <p:nvPr/>
        </p:nvCxnSpPr>
        <p:spPr>
          <a:xfrm rot="10800000" flipH="1">
            <a:off x="7853439" y="856991"/>
            <a:ext cx="2511554" cy="1820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02" name="Google Shape;4802;p16"/>
          <p:cNvSpPr/>
          <p:nvPr/>
        </p:nvSpPr>
        <p:spPr>
          <a:xfrm>
            <a:off x="9341754" y="-17376"/>
            <a:ext cx="2866609" cy="233363"/>
          </a:xfrm>
          <a:prstGeom prst="rect">
            <a:avLst/>
          </a:prstGeom>
          <a:solidFill>
            <a:srgbClr val="F8F2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7" name="Google Shape;4807;p17"/>
          <p:cNvSpPr txBox="1"/>
          <p:nvPr/>
        </p:nvSpPr>
        <p:spPr>
          <a:xfrm>
            <a:off x="1799004" y="188226"/>
            <a:ext cx="867631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66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r>
              <a:rPr lang="en-US" sz="2800" b="1">
                <a:solidFill>
                  <a:srgbClr val="0066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Đặt một câu nêu công dụng của một đồ dùng học tập.</a:t>
            </a:r>
            <a:endParaRPr sz="2800" b="1">
              <a:solidFill>
                <a:srgbClr val="0066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08" name="Google Shape;4808;p17" descr="20210409090849_wm_shs-tieng-viet-2-tap-1"/>
          <p:cNvPicPr preferRelativeResize="0"/>
          <p:nvPr/>
        </p:nvPicPr>
        <p:blipFill rotWithShape="1">
          <a:blip r:embed="rId3">
            <a:alphaModFix/>
          </a:blip>
          <a:srcRect l="5086" t="65907" r="85646" b="29243"/>
          <a:stretch/>
        </p:blipFill>
        <p:spPr>
          <a:xfrm>
            <a:off x="167312" y="188277"/>
            <a:ext cx="1341775" cy="985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graphicFrame>
        <p:nvGraphicFramePr>
          <p:cNvPr id="4809" name="Google Shape;4809;p17"/>
          <p:cNvGraphicFramePr/>
          <p:nvPr/>
        </p:nvGraphicFramePr>
        <p:xfrm>
          <a:off x="595746" y="1173799"/>
          <a:ext cx="11083650" cy="3876750"/>
        </p:xfrm>
        <a:graphic>
          <a:graphicData uri="http://schemas.openxmlformats.org/drawingml/2006/table">
            <a:tbl>
              <a:tblPr>
                <a:noFill/>
                <a:tableStyleId>{26D033A7-0F68-4D96-8C0B-3B75D74F509D}</a:tableStyleId>
              </a:tblPr>
              <a:tblGrid>
                <a:gridCol w="175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9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6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Số thứ tự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Từ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Câu 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bút màu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sách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cặp sách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25" marR="121925" marT="60950" marB="609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4810" name="Google Shape;4810;p17"/>
          <p:cNvGrpSpPr/>
          <p:nvPr/>
        </p:nvGrpSpPr>
        <p:grpSpPr>
          <a:xfrm>
            <a:off x="2317592" y="5389302"/>
            <a:ext cx="1170565" cy="1219195"/>
            <a:chOff x="4022111" y="879761"/>
            <a:chExt cx="1373687" cy="1426738"/>
          </a:xfrm>
        </p:grpSpPr>
        <p:sp>
          <p:nvSpPr>
            <p:cNvPr id="4811" name="Google Shape;4811;p17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rgbClr val="B3C6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12" name="Google Shape;4812;p17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13" name="Google Shape;4813;p17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814" name="Google Shape;4814;p17"/>
          <p:cNvGrpSpPr/>
          <p:nvPr/>
        </p:nvGrpSpPr>
        <p:grpSpPr>
          <a:xfrm rot="506022">
            <a:off x="7192158" y="5464074"/>
            <a:ext cx="1219127" cy="807699"/>
            <a:chOff x="7328322" y="3673510"/>
            <a:chExt cx="1126909" cy="745122"/>
          </a:xfrm>
        </p:grpSpPr>
        <p:sp>
          <p:nvSpPr>
            <p:cNvPr id="4815" name="Google Shape;4815;p17"/>
            <p:cNvSpPr/>
            <p:nvPr/>
          </p:nvSpPr>
          <p:spPr>
            <a:xfrm>
              <a:off x="7394461" y="3703818"/>
              <a:ext cx="1030265" cy="689385"/>
            </a:xfrm>
            <a:custGeom>
              <a:avLst/>
              <a:gdLst/>
              <a:ahLst/>
              <a:cxnLst/>
              <a:rect l="l" t="t" r="r" b="b"/>
              <a:pathLst>
                <a:path w="16044" h="10736" extrusionOk="0">
                  <a:moveTo>
                    <a:pt x="11587" y="2580"/>
                  </a:moveTo>
                  <a:cubicBezTo>
                    <a:pt x="11642" y="2580"/>
                    <a:pt x="11688" y="2622"/>
                    <a:pt x="11726" y="2734"/>
                  </a:cubicBezTo>
                  <a:cubicBezTo>
                    <a:pt x="11844" y="2972"/>
                    <a:pt x="11924" y="3130"/>
                    <a:pt x="12003" y="3328"/>
                  </a:cubicBezTo>
                  <a:cubicBezTo>
                    <a:pt x="12439" y="4715"/>
                    <a:pt x="12835" y="6062"/>
                    <a:pt x="13231" y="7448"/>
                  </a:cubicBezTo>
                  <a:cubicBezTo>
                    <a:pt x="13350" y="7844"/>
                    <a:pt x="13468" y="8240"/>
                    <a:pt x="13587" y="8636"/>
                  </a:cubicBezTo>
                  <a:cubicBezTo>
                    <a:pt x="13587" y="8676"/>
                    <a:pt x="13667" y="8716"/>
                    <a:pt x="13706" y="8755"/>
                  </a:cubicBezTo>
                  <a:cubicBezTo>
                    <a:pt x="13746" y="8795"/>
                    <a:pt x="13865" y="8914"/>
                    <a:pt x="13825" y="8914"/>
                  </a:cubicBezTo>
                  <a:cubicBezTo>
                    <a:pt x="13825" y="8953"/>
                    <a:pt x="13706" y="9112"/>
                    <a:pt x="13627" y="9112"/>
                  </a:cubicBezTo>
                  <a:cubicBezTo>
                    <a:pt x="13270" y="9151"/>
                    <a:pt x="12874" y="9191"/>
                    <a:pt x="12518" y="9191"/>
                  </a:cubicBezTo>
                  <a:lnTo>
                    <a:pt x="12201" y="9191"/>
                  </a:lnTo>
                  <a:lnTo>
                    <a:pt x="10022" y="9151"/>
                  </a:lnTo>
                  <a:lnTo>
                    <a:pt x="8240" y="9112"/>
                  </a:lnTo>
                  <a:lnTo>
                    <a:pt x="5506" y="9112"/>
                  </a:lnTo>
                  <a:cubicBezTo>
                    <a:pt x="5110" y="9072"/>
                    <a:pt x="4714" y="9072"/>
                    <a:pt x="4318" y="9032"/>
                  </a:cubicBezTo>
                  <a:cubicBezTo>
                    <a:pt x="4041" y="9032"/>
                    <a:pt x="3922" y="8795"/>
                    <a:pt x="4120" y="8478"/>
                  </a:cubicBezTo>
                  <a:cubicBezTo>
                    <a:pt x="4278" y="8359"/>
                    <a:pt x="4476" y="8161"/>
                    <a:pt x="4714" y="8003"/>
                  </a:cubicBezTo>
                  <a:cubicBezTo>
                    <a:pt x="6378" y="6695"/>
                    <a:pt x="8042" y="5428"/>
                    <a:pt x="9745" y="4121"/>
                  </a:cubicBezTo>
                  <a:cubicBezTo>
                    <a:pt x="10299" y="3645"/>
                    <a:pt x="10814" y="3170"/>
                    <a:pt x="11369" y="2694"/>
                  </a:cubicBezTo>
                  <a:cubicBezTo>
                    <a:pt x="11453" y="2632"/>
                    <a:pt x="11525" y="2580"/>
                    <a:pt x="11587" y="2580"/>
                  </a:cubicBezTo>
                  <a:close/>
                  <a:moveTo>
                    <a:pt x="12439" y="1"/>
                  </a:moveTo>
                  <a:cubicBezTo>
                    <a:pt x="12003" y="437"/>
                    <a:pt x="11527" y="952"/>
                    <a:pt x="11052" y="1348"/>
                  </a:cubicBezTo>
                  <a:cubicBezTo>
                    <a:pt x="9626" y="2576"/>
                    <a:pt x="8160" y="3724"/>
                    <a:pt x="6734" y="4913"/>
                  </a:cubicBezTo>
                  <a:cubicBezTo>
                    <a:pt x="4595" y="6695"/>
                    <a:pt x="2535" y="8478"/>
                    <a:pt x="436" y="10260"/>
                  </a:cubicBezTo>
                  <a:lnTo>
                    <a:pt x="0" y="10617"/>
                  </a:lnTo>
                  <a:lnTo>
                    <a:pt x="2417" y="10577"/>
                  </a:lnTo>
                  <a:cubicBezTo>
                    <a:pt x="2417" y="10340"/>
                    <a:pt x="2456" y="10142"/>
                    <a:pt x="2496" y="9944"/>
                  </a:cubicBezTo>
                  <a:cubicBezTo>
                    <a:pt x="2496" y="9864"/>
                    <a:pt x="2615" y="9785"/>
                    <a:pt x="2694" y="9666"/>
                  </a:cubicBezTo>
                  <a:cubicBezTo>
                    <a:pt x="2773" y="9785"/>
                    <a:pt x="2852" y="9864"/>
                    <a:pt x="2892" y="9983"/>
                  </a:cubicBezTo>
                  <a:cubicBezTo>
                    <a:pt x="2932" y="10181"/>
                    <a:pt x="2932" y="10379"/>
                    <a:pt x="2932" y="10577"/>
                  </a:cubicBezTo>
                  <a:lnTo>
                    <a:pt x="4358" y="10538"/>
                  </a:lnTo>
                  <a:cubicBezTo>
                    <a:pt x="4358" y="10379"/>
                    <a:pt x="4358" y="10221"/>
                    <a:pt x="4358" y="10102"/>
                  </a:cubicBezTo>
                  <a:cubicBezTo>
                    <a:pt x="4397" y="9983"/>
                    <a:pt x="4437" y="9904"/>
                    <a:pt x="4516" y="9785"/>
                  </a:cubicBezTo>
                  <a:cubicBezTo>
                    <a:pt x="4595" y="9864"/>
                    <a:pt x="4714" y="9944"/>
                    <a:pt x="4754" y="10062"/>
                  </a:cubicBezTo>
                  <a:cubicBezTo>
                    <a:pt x="4793" y="10221"/>
                    <a:pt x="4833" y="10379"/>
                    <a:pt x="4833" y="10538"/>
                  </a:cubicBezTo>
                  <a:lnTo>
                    <a:pt x="6219" y="10538"/>
                  </a:lnTo>
                  <a:cubicBezTo>
                    <a:pt x="6180" y="10340"/>
                    <a:pt x="6180" y="10142"/>
                    <a:pt x="6219" y="9944"/>
                  </a:cubicBezTo>
                  <a:cubicBezTo>
                    <a:pt x="6219" y="9864"/>
                    <a:pt x="6299" y="9785"/>
                    <a:pt x="6378" y="9706"/>
                  </a:cubicBezTo>
                  <a:cubicBezTo>
                    <a:pt x="6457" y="9785"/>
                    <a:pt x="6576" y="9825"/>
                    <a:pt x="6616" y="9944"/>
                  </a:cubicBezTo>
                  <a:cubicBezTo>
                    <a:pt x="6655" y="10142"/>
                    <a:pt x="6695" y="10340"/>
                    <a:pt x="6734" y="10538"/>
                  </a:cubicBezTo>
                  <a:lnTo>
                    <a:pt x="8042" y="10538"/>
                  </a:lnTo>
                  <a:cubicBezTo>
                    <a:pt x="8002" y="10379"/>
                    <a:pt x="8002" y="10181"/>
                    <a:pt x="8042" y="10023"/>
                  </a:cubicBezTo>
                  <a:cubicBezTo>
                    <a:pt x="8081" y="9904"/>
                    <a:pt x="8121" y="9785"/>
                    <a:pt x="8200" y="9666"/>
                  </a:cubicBezTo>
                  <a:cubicBezTo>
                    <a:pt x="8279" y="9785"/>
                    <a:pt x="8438" y="9864"/>
                    <a:pt x="8477" y="9983"/>
                  </a:cubicBezTo>
                  <a:cubicBezTo>
                    <a:pt x="8517" y="10181"/>
                    <a:pt x="8517" y="10379"/>
                    <a:pt x="8517" y="10577"/>
                  </a:cubicBezTo>
                  <a:lnTo>
                    <a:pt x="9943" y="10577"/>
                  </a:lnTo>
                  <a:cubicBezTo>
                    <a:pt x="9903" y="10340"/>
                    <a:pt x="9903" y="10142"/>
                    <a:pt x="9903" y="9944"/>
                  </a:cubicBezTo>
                  <a:cubicBezTo>
                    <a:pt x="9903" y="9864"/>
                    <a:pt x="9943" y="9706"/>
                    <a:pt x="9983" y="9706"/>
                  </a:cubicBezTo>
                  <a:lnTo>
                    <a:pt x="10062" y="9706"/>
                  </a:lnTo>
                  <a:cubicBezTo>
                    <a:pt x="10141" y="9706"/>
                    <a:pt x="10181" y="9706"/>
                    <a:pt x="10260" y="9746"/>
                  </a:cubicBezTo>
                  <a:cubicBezTo>
                    <a:pt x="10339" y="9864"/>
                    <a:pt x="10379" y="9983"/>
                    <a:pt x="10418" y="10102"/>
                  </a:cubicBezTo>
                  <a:cubicBezTo>
                    <a:pt x="10458" y="10260"/>
                    <a:pt x="10458" y="10379"/>
                    <a:pt x="10458" y="10538"/>
                  </a:cubicBezTo>
                  <a:lnTo>
                    <a:pt x="12082" y="10617"/>
                  </a:lnTo>
                  <a:cubicBezTo>
                    <a:pt x="12042" y="10459"/>
                    <a:pt x="12042" y="10260"/>
                    <a:pt x="12042" y="10062"/>
                  </a:cubicBezTo>
                  <a:cubicBezTo>
                    <a:pt x="12082" y="9944"/>
                    <a:pt x="12122" y="9825"/>
                    <a:pt x="12201" y="9746"/>
                  </a:cubicBezTo>
                  <a:cubicBezTo>
                    <a:pt x="12320" y="9825"/>
                    <a:pt x="12399" y="9944"/>
                    <a:pt x="12439" y="10062"/>
                  </a:cubicBezTo>
                  <a:cubicBezTo>
                    <a:pt x="12518" y="10260"/>
                    <a:pt x="12557" y="10459"/>
                    <a:pt x="12557" y="10657"/>
                  </a:cubicBezTo>
                  <a:lnTo>
                    <a:pt x="14221" y="10696"/>
                  </a:lnTo>
                  <a:cubicBezTo>
                    <a:pt x="14181" y="10538"/>
                    <a:pt x="14181" y="10379"/>
                    <a:pt x="14181" y="10221"/>
                  </a:cubicBezTo>
                  <a:cubicBezTo>
                    <a:pt x="14221" y="10102"/>
                    <a:pt x="14300" y="9983"/>
                    <a:pt x="14380" y="9904"/>
                  </a:cubicBezTo>
                  <a:cubicBezTo>
                    <a:pt x="14459" y="9983"/>
                    <a:pt x="14578" y="10062"/>
                    <a:pt x="14617" y="10181"/>
                  </a:cubicBezTo>
                  <a:cubicBezTo>
                    <a:pt x="14657" y="10340"/>
                    <a:pt x="14736" y="10538"/>
                    <a:pt x="14776" y="10736"/>
                  </a:cubicBezTo>
                  <a:lnTo>
                    <a:pt x="16043" y="10736"/>
                  </a:lnTo>
                  <a:cubicBezTo>
                    <a:pt x="14815" y="7171"/>
                    <a:pt x="13627" y="3566"/>
                    <a:pt x="12439" y="1"/>
                  </a:cubicBezTo>
                  <a:close/>
                </a:path>
              </a:pathLst>
            </a:custGeom>
            <a:solidFill>
              <a:srgbClr val="B7D5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16" name="Google Shape;4816;p17"/>
            <p:cNvSpPr/>
            <p:nvPr/>
          </p:nvSpPr>
          <p:spPr>
            <a:xfrm>
              <a:off x="7328322" y="3673510"/>
              <a:ext cx="1126909" cy="745122"/>
            </a:xfrm>
            <a:custGeom>
              <a:avLst/>
              <a:gdLst/>
              <a:ahLst/>
              <a:cxnLst/>
              <a:rect l="l" t="t" r="r" b="b"/>
              <a:pathLst>
                <a:path w="17549" h="11604" extrusionOk="0">
                  <a:moveTo>
                    <a:pt x="13469" y="473"/>
                  </a:moveTo>
                  <a:cubicBezTo>
                    <a:pt x="14657" y="4038"/>
                    <a:pt x="15845" y="7643"/>
                    <a:pt x="17034" y="11208"/>
                  </a:cubicBezTo>
                  <a:lnTo>
                    <a:pt x="15766" y="11208"/>
                  </a:lnTo>
                  <a:cubicBezTo>
                    <a:pt x="15726" y="11010"/>
                    <a:pt x="15687" y="10812"/>
                    <a:pt x="15608" y="10614"/>
                  </a:cubicBezTo>
                  <a:cubicBezTo>
                    <a:pt x="15568" y="10534"/>
                    <a:pt x="15449" y="10455"/>
                    <a:pt x="15370" y="10376"/>
                  </a:cubicBezTo>
                  <a:cubicBezTo>
                    <a:pt x="15291" y="10455"/>
                    <a:pt x="15251" y="10534"/>
                    <a:pt x="15211" y="10653"/>
                  </a:cubicBezTo>
                  <a:cubicBezTo>
                    <a:pt x="15172" y="10812"/>
                    <a:pt x="15211" y="11010"/>
                    <a:pt x="15211" y="11168"/>
                  </a:cubicBezTo>
                  <a:lnTo>
                    <a:pt x="13587" y="11089"/>
                  </a:lnTo>
                  <a:cubicBezTo>
                    <a:pt x="13548" y="10891"/>
                    <a:pt x="13508" y="10693"/>
                    <a:pt x="13469" y="10495"/>
                  </a:cubicBezTo>
                  <a:cubicBezTo>
                    <a:pt x="13389" y="10376"/>
                    <a:pt x="13310" y="10257"/>
                    <a:pt x="13231" y="10178"/>
                  </a:cubicBezTo>
                  <a:cubicBezTo>
                    <a:pt x="13152" y="10297"/>
                    <a:pt x="13072" y="10416"/>
                    <a:pt x="13033" y="10534"/>
                  </a:cubicBezTo>
                  <a:cubicBezTo>
                    <a:pt x="13033" y="10693"/>
                    <a:pt x="13072" y="10891"/>
                    <a:pt x="13072" y="11089"/>
                  </a:cubicBezTo>
                  <a:lnTo>
                    <a:pt x="11488" y="11010"/>
                  </a:lnTo>
                  <a:cubicBezTo>
                    <a:pt x="11488" y="10851"/>
                    <a:pt x="11448" y="10693"/>
                    <a:pt x="11448" y="10534"/>
                  </a:cubicBezTo>
                  <a:cubicBezTo>
                    <a:pt x="11409" y="10416"/>
                    <a:pt x="11369" y="10297"/>
                    <a:pt x="11290" y="10218"/>
                  </a:cubicBezTo>
                  <a:cubicBezTo>
                    <a:pt x="11211" y="10178"/>
                    <a:pt x="11131" y="10138"/>
                    <a:pt x="11052" y="10138"/>
                  </a:cubicBezTo>
                  <a:lnTo>
                    <a:pt x="11013" y="10138"/>
                  </a:lnTo>
                  <a:cubicBezTo>
                    <a:pt x="10933" y="10138"/>
                    <a:pt x="10894" y="10297"/>
                    <a:pt x="10933" y="10376"/>
                  </a:cubicBezTo>
                  <a:cubicBezTo>
                    <a:pt x="10933" y="10574"/>
                    <a:pt x="10973" y="10772"/>
                    <a:pt x="10973" y="11010"/>
                  </a:cubicBezTo>
                  <a:lnTo>
                    <a:pt x="9587" y="11010"/>
                  </a:lnTo>
                  <a:cubicBezTo>
                    <a:pt x="9587" y="10812"/>
                    <a:pt x="9547" y="10614"/>
                    <a:pt x="9507" y="10416"/>
                  </a:cubicBezTo>
                  <a:cubicBezTo>
                    <a:pt x="9468" y="10297"/>
                    <a:pt x="9349" y="10178"/>
                    <a:pt x="9230" y="10059"/>
                  </a:cubicBezTo>
                  <a:cubicBezTo>
                    <a:pt x="9190" y="10178"/>
                    <a:pt x="9111" y="10297"/>
                    <a:pt x="9072" y="10416"/>
                  </a:cubicBezTo>
                  <a:cubicBezTo>
                    <a:pt x="9072" y="10614"/>
                    <a:pt x="9072" y="10772"/>
                    <a:pt x="9072" y="10970"/>
                  </a:cubicBezTo>
                  <a:lnTo>
                    <a:pt x="7764" y="10970"/>
                  </a:lnTo>
                  <a:cubicBezTo>
                    <a:pt x="7725" y="10772"/>
                    <a:pt x="7685" y="10534"/>
                    <a:pt x="7646" y="10336"/>
                  </a:cubicBezTo>
                  <a:cubicBezTo>
                    <a:pt x="7606" y="10257"/>
                    <a:pt x="7487" y="10178"/>
                    <a:pt x="7408" y="10138"/>
                  </a:cubicBezTo>
                  <a:cubicBezTo>
                    <a:pt x="7368" y="10218"/>
                    <a:pt x="7249" y="10297"/>
                    <a:pt x="7249" y="10376"/>
                  </a:cubicBezTo>
                  <a:cubicBezTo>
                    <a:pt x="7249" y="10574"/>
                    <a:pt x="7249" y="10772"/>
                    <a:pt x="7249" y="10970"/>
                  </a:cubicBezTo>
                  <a:lnTo>
                    <a:pt x="5903" y="10970"/>
                  </a:lnTo>
                  <a:cubicBezTo>
                    <a:pt x="5863" y="10812"/>
                    <a:pt x="5863" y="10614"/>
                    <a:pt x="5823" y="10455"/>
                  </a:cubicBezTo>
                  <a:cubicBezTo>
                    <a:pt x="5784" y="10376"/>
                    <a:pt x="5625" y="10297"/>
                    <a:pt x="5546" y="10218"/>
                  </a:cubicBezTo>
                  <a:cubicBezTo>
                    <a:pt x="5506" y="10336"/>
                    <a:pt x="5427" y="10455"/>
                    <a:pt x="5427" y="10574"/>
                  </a:cubicBezTo>
                  <a:cubicBezTo>
                    <a:pt x="5388" y="10732"/>
                    <a:pt x="5388" y="10891"/>
                    <a:pt x="5427" y="11049"/>
                  </a:cubicBezTo>
                  <a:lnTo>
                    <a:pt x="3962" y="11049"/>
                  </a:lnTo>
                  <a:cubicBezTo>
                    <a:pt x="3962" y="10851"/>
                    <a:pt x="3962" y="10653"/>
                    <a:pt x="3922" y="10455"/>
                  </a:cubicBezTo>
                  <a:cubicBezTo>
                    <a:pt x="3922" y="10336"/>
                    <a:pt x="3803" y="10257"/>
                    <a:pt x="3724" y="10178"/>
                  </a:cubicBezTo>
                  <a:cubicBezTo>
                    <a:pt x="3645" y="10257"/>
                    <a:pt x="3565" y="10336"/>
                    <a:pt x="3526" y="10455"/>
                  </a:cubicBezTo>
                  <a:cubicBezTo>
                    <a:pt x="3486" y="10653"/>
                    <a:pt x="3486" y="10851"/>
                    <a:pt x="3486" y="11049"/>
                  </a:cubicBezTo>
                  <a:lnTo>
                    <a:pt x="1030" y="11089"/>
                  </a:lnTo>
                  <a:lnTo>
                    <a:pt x="1426" y="10732"/>
                  </a:lnTo>
                  <a:cubicBezTo>
                    <a:pt x="3526" y="8950"/>
                    <a:pt x="5625" y="7167"/>
                    <a:pt x="7725" y="5385"/>
                  </a:cubicBezTo>
                  <a:cubicBezTo>
                    <a:pt x="9151" y="4196"/>
                    <a:pt x="10616" y="3048"/>
                    <a:pt x="12043" y="1820"/>
                  </a:cubicBezTo>
                  <a:cubicBezTo>
                    <a:pt x="12557" y="1424"/>
                    <a:pt x="12993" y="909"/>
                    <a:pt x="13469" y="473"/>
                  </a:cubicBezTo>
                  <a:close/>
                  <a:moveTo>
                    <a:pt x="13605" y="0"/>
                  </a:moveTo>
                  <a:cubicBezTo>
                    <a:pt x="13505" y="0"/>
                    <a:pt x="13428" y="78"/>
                    <a:pt x="13350" y="156"/>
                  </a:cubicBezTo>
                  <a:cubicBezTo>
                    <a:pt x="12439" y="948"/>
                    <a:pt x="11528" y="1820"/>
                    <a:pt x="10577" y="2572"/>
                  </a:cubicBezTo>
                  <a:cubicBezTo>
                    <a:pt x="7210" y="5345"/>
                    <a:pt x="3764" y="8118"/>
                    <a:pt x="515" y="11049"/>
                  </a:cubicBezTo>
                  <a:cubicBezTo>
                    <a:pt x="436" y="11089"/>
                    <a:pt x="397" y="11089"/>
                    <a:pt x="317" y="11129"/>
                  </a:cubicBezTo>
                  <a:cubicBezTo>
                    <a:pt x="198" y="11168"/>
                    <a:pt x="0" y="11168"/>
                    <a:pt x="40" y="11366"/>
                  </a:cubicBezTo>
                  <a:cubicBezTo>
                    <a:pt x="119" y="11485"/>
                    <a:pt x="238" y="11564"/>
                    <a:pt x="397" y="11564"/>
                  </a:cubicBezTo>
                  <a:cubicBezTo>
                    <a:pt x="2179" y="11564"/>
                    <a:pt x="3962" y="11525"/>
                    <a:pt x="5705" y="11525"/>
                  </a:cubicBezTo>
                  <a:cubicBezTo>
                    <a:pt x="8240" y="11525"/>
                    <a:pt x="10775" y="11564"/>
                    <a:pt x="13310" y="11564"/>
                  </a:cubicBezTo>
                  <a:lnTo>
                    <a:pt x="17192" y="11604"/>
                  </a:lnTo>
                  <a:cubicBezTo>
                    <a:pt x="17509" y="11604"/>
                    <a:pt x="17549" y="11525"/>
                    <a:pt x="17509" y="11247"/>
                  </a:cubicBezTo>
                  <a:cubicBezTo>
                    <a:pt x="17469" y="11010"/>
                    <a:pt x="17390" y="10772"/>
                    <a:pt x="17351" y="10534"/>
                  </a:cubicBezTo>
                  <a:cubicBezTo>
                    <a:pt x="17152" y="9940"/>
                    <a:pt x="16954" y="9386"/>
                    <a:pt x="16717" y="8791"/>
                  </a:cubicBezTo>
                  <a:cubicBezTo>
                    <a:pt x="16162" y="7207"/>
                    <a:pt x="15608" y="5622"/>
                    <a:pt x="15093" y="3998"/>
                  </a:cubicBezTo>
                  <a:cubicBezTo>
                    <a:pt x="14657" y="2770"/>
                    <a:pt x="14300" y="1542"/>
                    <a:pt x="13944" y="275"/>
                  </a:cubicBezTo>
                  <a:cubicBezTo>
                    <a:pt x="13904" y="196"/>
                    <a:pt x="13865" y="116"/>
                    <a:pt x="13785" y="77"/>
                  </a:cubicBezTo>
                  <a:cubicBezTo>
                    <a:pt x="13717" y="22"/>
                    <a:pt x="13658" y="0"/>
                    <a:pt x="13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17" name="Google Shape;4817;p17"/>
            <p:cNvSpPr/>
            <p:nvPr/>
          </p:nvSpPr>
          <p:spPr>
            <a:xfrm>
              <a:off x="7646239" y="3868202"/>
              <a:ext cx="641123" cy="425793"/>
            </a:xfrm>
            <a:custGeom>
              <a:avLst/>
              <a:gdLst/>
              <a:ahLst/>
              <a:cxnLst/>
              <a:rect l="l" t="t" r="r" b="b"/>
              <a:pathLst>
                <a:path w="9984" h="6631" extrusionOk="0">
                  <a:moveTo>
                    <a:pt x="7646" y="610"/>
                  </a:moveTo>
                  <a:cubicBezTo>
                    <a:pt x="8201" y="2432"/>
                    <a:pt x="8716" y="4294"/>
                    <a:pt x="9270" y="6195"/>
                  </a:cubicBezTo>
                  <a:lnTo>
                    <a:pt x="714" y="6037"/>
                  </a:lnTo>
                  <a:lnTo>
                    <a:pt x="7646" y="610"/>
                  </a:lnTo>
                  <a:close/>
                  <a:moveTo>
                    <a:pt x="7646" y="0"/>
                  </a:moveTo>
                  <a:cubicBezTo>
                    <a:pt x="7589" y="0"/>
                    <a:pt x="7523" y="39"/>
                    <a:pt x="7448" y="95"/>
                  </a:cubicBezTo>
                  <a:cubicBezTo>
                    <a:pt x="6893" y="610"/>
                    <a:pt x="6378" y="1085"/>
                    <a:pt x="5824" y="1521"/>
                  </a:cubicBezTo>
                  <a:cubicBezTo>
                    <a:pt x="4160" y="2828"/>
                    <a:pt x="2457" y="4135"/>
                    <a:pt x="793" y="5443"/>
                  </a:cubicBezTo>
                  <a:cubicBezTo>
                    <a:pt x="555" y="5601"/>
                    <a:pt x="357" y="5799"/>
                    <a:pt x="199" y="5918"/>
                  </a:cubicBezTo>
                  <a:cubicBezTo>
                    <a:pt x="1" y="6235"/>
                    <a:pt x="120" y="6433"/>
                    <a:pt x="397" y="6472"/>
                  </a:cubicBezTo>
                  <a:cubicBezTo>
                    <a:pt x="793" y="6512"/>
                    <a:pt x="1189" y="6512"/>
                    <a:pt x="1585" y="6512"/>
                  </a:cubicBezTo>
                  <a:lnTo>
                    <a:pt x="2457" y="6512"/>
                  </a:lnTo>
                  <a:lnTo>
                    <a:pt x="4319" y="6552"/>
                  </a:lnTo>
                  <a:lnTo>
                    <a:pt x="6101" y="6591"/>
                  </a:lnTo>
                  <a:lnTo>
                    <a:pt x="8280" y="6631"/>
                  </a:lnTo>
                  <a:lnTo>
                    <a:pt x="8597" y="6631"/>
                  </a:lnTo>
                  <a:cubicBezTo>
                    <a:pt x="8953" y="6631"/>
                    <a:pt x="9349" y="6591"/>
                    <a:pt x="9706" y="6552"/>
                  </a:cubicBezTo>
                  <a:cubicBezTo>
                    <a:pt x="9785" y="6552"/>
                    <a:pt x="9864" y="6433"/>
                    <a:pt x="9904" y="6354"/>
                  </a:cubicBezTo>
                  <a:cubicBezTo>
                    <a:pt x="9983" y="6274"/>
                    <a:pt x="9825" y="6235"/>
                    <a:pt x="9785" y="6195"/>
                  </a:cubicBezTo>
                  <a:cubicBezTo>
                    <a:pt x="9746" y="6116"/>
                    <a:pt x="9706" y="6116"/>
                    <a:pt x="9666" y="6076"/>
                  </a:cubicBezTo>
                  <a:cubicBezTo>
                    <a:pt x="9547" y="5680"/>
                    <a:pt x="9429" y="5284"/>
                    <a:pt x="9310" y="4888"/>
                  </a:cubicBezTo>
                  <a:cubicBezTo>
                    <a:pt x="8914" y="3502"/>
                    <a:pt x="8518" y="2115"/>
                    <a:pt x="8082" y="768"/>
                  </a:cubicBezTo>
                  <a:cubicBezTo>
                    <a:pt x="8003" y="531"/>
                    <a:pt x="7884" y="372"/>
                    <a:pt x="7805" y="174"/>
                  </a:cubicBezTo>
                  <a:cubicBezTo>
                    <a:pt x="7763" y="49"/>
                    <a:pt x="7710" y="0"/>
                    <a:pt x="7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818" name="Google Shape;4818;p17"/>
          <p:cNvGrpSpPr/>
          <p:nvPr/>
        </p:nvGrpSpPr>
        <p:grpSpPr>
          <a:xfrm>
            <a:off x="3685011" y="5331291"/>
            <a:ext cx="991304" cy="1190621"/>
            <a:chOff x="6192911" y="156630"/>
            <a:chExt cx="2526260" cy="3034202"/>
          </a:xfrm>
        </p:grpSpPr>
        <p:sp>
          <p:nvSpPr>
            <p:cNvPr id="4819" name="Google Shape;4819;p17"/>
            <p:cNvSpPr/>
            <p:nvPr/>
          </p:nvSpPr>
          <p:spPr>
            <a:xfrm>
              <a:off x="6528644" y="236317"/>
              <a:ext cx="2099470" cy="2827955"/>
            </a:xfrm>
            <a:custGeom>
              <a:avLst/>
              <a:gdLst/>
              <a:ahLst/>
              <a:cxnLst/>
              <a:rect l="l" t="t" r="r" b="b"/>
              <a:pathLst>
                <a:path w="16440" h="22144" extrusionOk="0">
                  <a:moveTo>
                    <a:pt x="9801" y="3065"/>
                  </a:moveTo>
                  <a:cubicBezTo>
                    <a:pt x="9972" y="3065"/>
                    <a:pt x="10150" y="3172"/>
                    <a:pt x="10181" y="3328"/>
                  </a:cubicBezTo>
                  <a:cubicBezTo>
                    <a:pt x="10696" y="4596"/>
                    <a:pt x="11211" y="5863"/>
                    <a:pt x="11687" y="7131"/>
                  </a:cubicBezTo>
                  <a:cubicBezTo>
                    <a:pt x="11726" y="7329"/>
                    <a:pt x="11766" y="7527"/>
                    <a:pt x="11726" y="7765"/>
                  </a:cubicBezTo>
                  <a:cubicBezTo>
                    <a:pt x="11726" y="7844"/>
                    <a:pt x="11607" y="7923"/>
                    <a:pt x="11528" y="7963"/>
                  </a:cubicBezTo>
                  <a:cubicBezTo>
                    <a:pt x="10617" y="8398"/>
                    <a:pt x="9746" y="8794"/>
                    <a:pt x="8834" y="9191"/>
                  </a:cubicBezTo>
                  <a:cubicBezTo>
                    <a:pt x="8597" y="9309"/>
                    <a:pt x="8359" y="9389"/>
                    <a:pt x="8082" y="9508"/>
                  </a:cubicBezTo>
                  <a:cubicBezTo>
                    <a:pt x="6854" y="9943"/>
                    <a:pt x="5626" y="10419"/>
                    <a:pt x="4398" y="10854"/>
                  </a:cubicBezTo>
                  <a:cubicBezTo>
                    <a:pt x="4081" y="10934"/>
                    <a:pt x="3724" y="10973"/>
                    <a:pt x="3368" y="10973"/>
                  </a:cubicBezTo>
                  <a:cubicBezTo>
                    <a:pt x="3289" y="10973"/>
                    <a:pt x="3170" y="10775"/>
                    <a:pt x="3130" y="10656"/>
                  </a:cubicBezTo>
                  <a:cubicBezTo>
                    <a:pt x="2972" y="10102"/>
                    <a:pt x="2893" y="9547"/>
                    <a:pt x="2734" y="9032"/>
                  </a:cubicBezTo>
                  <a:cubicBezTo>
                    <a:pt x="2496" y="8240"/>
                    <a:pt x="2219" y="7527"/>
                    <a:pt x="1942" y="6735"/>
                  </a:cubicBezTo>
                  <a:cubicBezTo>
                    <a:pt x="1863" y="6497"/>
                    <a:pt x="1863" y="6378"/>
                    <a:pt x="2140" y="6259"/>
                  </a:cubicBezTo>
                  <a:cubicBezTo>
                    <a:pt x="4358" y="5150"/>
                    <a:pt x="6656" y="4318"/>
                    <a:pt x="8953" y="3368"/>
                  </a:cubicBezTo>
                  <a:cubicBezTo>
                    <a:pt x="9151" y="3249"/>
                    <a:pt x="9429" y="3170"/>
                    <a:pt x="9666" y="3090"/>
                  </a:cubicBezTo>
                  <a:cubicBezTo>
                    <a:pt x="9709" y="3073"/>
                    <a:pt x="9755" y="3065"/>
                    <a:pt x="9801" y="3065"/>
                  </a:cubicBezTo>
                  <a:close/>
                  <a:moveTo>
                    <a:pt x="14175" y="14242"/>
                  </a:moveTo>
                  <a:cubicBezTo>
                    <a:pt x="14283" y="14302"/>
                    <a:pt x="14384" y="14312"/>
                    <a:pt x="14420" y="14419"/>
                  </a:cubicBezTo>
                  <a:cubicBezTo>
                    <a:pt x="14578" y="14657"/>
                    <a:pt x="14697" y="14895"/>
                    <a:pt x="14816" y="15172"/>
                  </a:cubicBezTo>
                  <a:cubicBezTo>
                    <a:pt x="14935" y="15489"/>
                    <a:pt x="15014" y="15766"/>
                    <a:pt x="15133" y="16083"/>
                  </a:cubicBezTo>
                  <a:cubicBezTo>
                    <a:pt x="15172" y="16202"/>
                    <a:pt x="15212" y="16321"/>
                    <a:pt x="15212" y="16440"/>
                  </a:cubicBezTo>
                  <a:cubicBezTo>
                    <a:pt x="15212" y="16519"/>
                    <a:pt x="15172" y="16598"/>
                    <a:pt x="15133" y="16638"/>
                  </a:cubicBezTo>
                  <a:cubicBezTo>
                    <a:pt x="15054" y="16638"/>
                    <a:pt x="14974" y="16598"/>
                    <a:pt x="14935" y="16559"/>
                  </a:cubicBezTo>
                  <a:cubicBezTo>
                    <a:pt x="14816" y="16400"/>
                    <a:pt x="14697" y="16202"/>
                    <a:pt x="14618" y="16044"/>
                  </a:cubicBezTo>
                  <a:cubicBezTo>
                    <a:pt x="14459" y="15529"/>
                    <a:pt x="14261" y="15053"/>
                    <a:pt x="14103" y="14538"/>
                  </a:cubicBezTo>
                  <a:cubicBezTo>
                    <a:pt x="14103" y="14464"/>
                    <a:pt x="14138" y="14354"/>
                    <a:pt x="14175" y="14242"/>
                  </a:cubicBezTo>
                  <a:close/>
                  <a:moveTo>
                    <a:pt x="4437" y="14657"/>
                  </a:moveTo>
                  <a:cubicBezTo>
                    <a:pt x="4517" y="14697"/>
                    <a:pt x="4596" y="14697"/>
                    <a:pt x="4636" y="14776"/>
                  </a:cubicBezTo>
                  <a:cubicBezTo>
                    <a:pt x="4794" y="15014"/>
                    <a:pt x="4952" y="15291"/>
                    <a:pt x="5032" y="15449"/>
                  </a:cubicBezTo>
                  <a:cubicBezTo>
                    <a:pt x="5150" y="15647"/>
                    <a:pt x="5190" y="15964"/>
                    <a:pt x="5269" y="16123"/>
                  </a:cubicBezTo>
                  <a:cubicBezTo>
                    <a:pt x="5309" y="16242"/>
                    <a:pt x="5349" y="16360"/>
                    <a:pt x="5349" y="16519"/>
                  </a:cubicBezTo>
                  <a:cubicBezTo>
                    <a:pt x="5388" y="16598"/>
                    <a:pt x="5309" y="16717"/>
                    <a:pt x="5309" y="16836"/>
                  </a:cubicBezTo>
                  <a:cubicBezTo>
                    <a:pt x="5190" y="16757"/>
                    <a:pt x="5032" y="16717"/>
                    <a:pt x="4992" y="16598"/>
                  </a:cubicBezTo>
                  <a:cubicBezTo>
                    <a:pt x="4794" y="16044"/>
                    <a:pt x="4596" y="15449"/>
                    <a:pt x="4398" y="14855"/>
                  </a:cubicBezTo>
                  <a:cubicBezTo>
                    <a:pt x="4398" y="14816"/>
                    <a:pt x="4398" y="14736"/>
                    <a:pt x="4437" y="14657"/>
                  </a:cubicBezTo>
                  <a:close/>
                  <a:moveTo>
                    <a:pt x="5894" y="15710"/>
                  </a:moveTo>
                  <a:cubicBezTo>
                    <a:pt x="5950" y="15710"/>
                    <a:pt x="6006" y="15738"/>
                    <a:pt x="6062" y="15766"/>
                  </a:cubicBezTo>
                  <a:cubicBezTo>
                    <a:pt x="6141" y="15885"/>
                    <a:pt x="6220" y="16044"/>
                    <a:pt x="6299" y="16202"/>
                  </a:cubicBezTo>
                  <a:cubicBezTo>
                    <a:pt x="6378" y="16440"/>
                    <a:pt x="6458" y="16677"/>
                    <a:pt x="6497" y="16915"/>
                  </a:cubicBezTo>
                  <a:cubicBezTo>
                    <a:pt x="6497" y="16994"/>
                    <a:pt x="6418" y="17113"/>
                    <a:pt x="6378" y="17232"/>
                  </a:cubicBezTo>
                  <a:lnTo>
                    <a:pt x="6220" y="17153"/>
                  </a:lnTo>
                  <a:cubicBezTo>
                    <a:pt x="6180" y="17113"/>
                    <a:pt x="6141" y="17073"/>
                    <a:pt x="6141" y="17034"/>
                  </a:cubicBezTo>
                  <a:cubicBezTo>
                    <a:pt x="5982" y="16677"/>
                    <a:pt x="5864" y="16360"/>
                    <a:pt x="5784" y="16004"/>
                  </a:cubicBezTo>
                  <a:cubicBezTo>
                    <a:pt x="5784" y="15964"/>
                    <a:pt x="5784" y="15925"/>
                    <a:pt x="5784" y="15925"/>
                  </a:cubicBezTo>
                  <a:cubicBezTo>
                    <a:pt x="5745" y="15846"/>
                    <a:pt x="5784" y="15766"/>
                    <a:pt x="5824" y="15727"/>
                  </a:cubicBezTo>
                  <a:cubicBezTo>
                    <a:pt x="5847" y="15715"/>
                    <a:pt x="5870" y="15710"/>
                    <a:pt x="5894" y="15710"/>
                  </a:cubicBezTo>
                  <a:close/>
                  <a:moveTo>
                    <a:pt x="13899" y="15817"/>
                  </a:moveTo>
                  <a:cubicBezTo>
                    <a:pt x="13999" y="15846"/>
                    <a:pt x="14067" y="15849"/>
                    <a:pt x="14103" y="15885"/>
                  </a:cubicBezTo>
                  <a:cubicBezTo>
                    <a:pt x="14222" y="16044"/>
                    <a:pt x="14301" y="16242"/>
                    <a:pt x="14380" y="16400"/>
                  </a:cubicBezTo>
                  <a:cubicBezTo>
                    <a:pt x="14459" y="16598"/>
                    <a:pt x="14499" y="16757"/>
                    <a:pt x="14539" y="16955"/>
                  </a:cubicBezTo>
                  <a:cubicBezTo>
                    <a:pt x="14539" y="17073"/>
                    <a:pt x="14459" y="17153"/>
                    <a:pt x="14459" y="17232"/>
                  </a:cubicBezTo>
                  <a:cubicBezTo>
                    <a:pt x="14341" y="17192"/>
                    <a:pt x="14222" y="17192"/>
                    <a:pt x="14182" y="17113"/>
                  </a:cubicBezTo>
                  <a:cubicBezTo>
                    <a:pt x="14063" y="16757"/>
                    <a:pt x="13944" y="16400"/>
                    <a:pt x="13826" y="16044"/>
                  </a:cubicBezTo>
                  <a:cubicBezTo>
                    <a:pt x="13826" y="15968"/>
                    <a:pt x="13862" y="15892"/>
                    <a:pt x="13899" y="15817"/>
                  </a:cubicBezTo>
                  <a:close/>
                  <a:moveTo>
                    <a:pt x="13340" y="16621"/>
                  </a:moveTo>
                  <a:cubicBezTo>
                    <a:pt x="13393" y="16621"/>
                    <a:pt x="13441" y="16649"/>
                    <a:pt x="13469" y="16677"/>
                  </a:cubicBezTo>
                  <a:cubicBezTo>
                    <a:pt x="13548" y="16757"/>
                    <a:pt x="13628" y="16875"/>
                    <a:pt x="13667" y="16994"/>
                  </a:cubicBezTo>
                  <a:cubicBezTo>
                    <a:pt x="13707" y="17113"/>
                    <a:pt x="13746" y="17272"/>
                    <a:pt x="13746" y="17390"/>
                  </a:cubicBezTo>
                  <a:cubicBezTo>
                    <a:pt x="13746" y="17470"/>
                    <a:pt x="13667" y="17628"/>
                    <a:pt x="13628" y="17628"/>
                  </a:cubicBezTo>
                  <a:cubicBezTo>
                    <a:pt x="13588" y="17628"/>
                    <a:pt x="13390" y="17588"/>
                    <a:pt x="13390" y="17509"/>
                  </a:cubicBezTo>
                  <a:cubicBezTo>
                    <a:pt x="13311" y="17272"/>
                    <a:pt x="13231" y="17034"/>
                    <a:pt x="13192" y="16796"/>
                  </a:cubicBezTo>
                  <a:cubicBezTo>
                    <a:pt x="13192" y="16717"/>
                    <a:pt x="13231" y="16638"/>
                    <a:pt x="13311" y="16638"/>
                  </a:cubicBezTo>
                  <a:lnTo>
                    <a:pt x="13271" y="16638"/>
                  </a:lnTo>
                  <a:cubicBezTo>
                    <a:pt x="13294" y="16626"/>
                    <a:pt x="13317" y="16621"/>
                    <a:pt x="13340" y="16621"/>
                  </a:cubicBezTo>
                  <a:close/>
                  <a:moveTo>
                    <a:pt x="5626" y="17272"/>
                  </a:moveTo>
                  <a:cubicBezTo>
                    <a:pt x="5705" y="17311"/>
                    <a:pt x="5745" y="17311"/>
                    <a:pt x="5824" y="17351"/>
                  </a:cubicBezTo>
                  <a:cubicBezTo>
                    <a:pt x="5864" y="17390"/>
                    <a:pt x="5864" y="17390"/>
                    <a:pt x="5903" y="17430"/>
                  </a:cubicBezTo>
                  <a:cubicBezTo>
                    <a:pt x="6062" y="17747"/>
                    <a:pt x="6180" y="18064"/>
                    <a:pt x="6299" y="18381"/>
                  </a:cubicBezTo>
                  <a:cubicBezTo>
                    <a:pt x="6458" y="18816"/>
                    <a:pt x="6577" y="19252"/>
                    <a:pt x="6735" y="19688"/>
                  </a:cubicBezTo>
                  <a:cubicBezTo>
                    <a:pt x="6775" y="19728"/>
                    <a:pt x="6814" y="19807"/>
                    <a:pt x="6814" y="19886"/>
                  </a:cubicBezTo>
                  <a:cubicBezTo>
                    <a:pt x="6775" y="19965"/>
                    <a:pt x="6735" y="20084"/>
                    <a:pt x="6695" y="20163"/>
                  </a:cubicBezTo>
                  <a:cubicBezTo>
                    <a:pt x="6616" y="20124"/>
                    <a:pt x="6497" y="20084"/>
                    <a:pt x="6458" y="20005"/>
                  </a:cubicBezTo>
                  <a:cubicBezTo>
                    <a:pt x="6299" y="19767"/>
                    <a:pt x="6220" y="19529"/>
                    <a:pt x="6101" y="19331"/>
                  </a:cubicBezTo>
                  <a:cubicBezTo>
                    <a:pt x="5903" y="18698"/>
                    <a:pt x="5745" y="18143"/>
                    <a:pt x="5586" y="17549"/>
                  </a:cubicBezTo>
                  <a:cubicBezTo>
                    <a:pt x="5586" y="17470"/>
                    <a:pt x="5626" y="17351"/>
                    <a:pt x="5626" y="17272"/>
                  </a:cubicBezTo>
                  <a:close/>
                  <a:moveTo>
                    <a:pt x="10300" y="1"/>
                  </a:moveTo>
                  <a:lnTo>
                    <a:pt x="1" y="4358"/>
                  </a:lnTo>
                  <a:cubicBezTo>
                    <a:pt x="239" y="4833"/>
                    <a:pt x="516" y="5269"/>
                    <a:pt x="674" y="5705"/>
                  </a:cubicBezTo>
                  <a:cubicBezTo>
                    <a:pt x="1268" y="7170"/>
                    <a:pt x="1783" y="8636"/>
                    <a:pt x="2338" y="10102"/>
                  </a:cubicBezTo>
                  <a:cubicBezTo>
                    <a:pt x="2576" y="10854"/>
                    <a:pt x="2774" y="11607"/>
                    <a:pt x="3011" y="12360"/>
                  </a:cubicBezTo>
                  <a:cubicBezTo>
                    <a:pt x="3249" y="13112"/>
                    <a:pt x="3447" y="13865"/>
                    <a:pt x="3685" y="14578"/>
                  </a:cubicBezTo>
                  <a:cubicBezTo>
                    <a:pt x="4319" y="16479"/>
                    <a:pt x="4992" y="18420"/>
                    <a:pt x="5626" y="20322"/>
                  </a:cubicBezTo>
                  <a:cubicBezTo>
                    <a:pt x="5864" y="20956"/>
                    <a:pt x="6022" y="21589"/>
                    <a:pt x="6180" y="22144"/>
                  </a:cubicBezTo>
                  <a:lnTo>
                    <a:pt x="16440" y="17588"/>
                  </a:lnTo>
                  <a:cubicBezTo>
                    <a:pt x="16083" y="16717"/>
                    <a:pt x="15806" y="15964"/>
                    <a:pt x="15529" y="15172"/>
                  </a:cubicBezTo>
                  <a:cubicBezTo>
                    <a:pt x="15172" y="14103"/>
                    <a:pt x="14816" y="12993"/>
                    <a:pt x="14459" y="11884"/>
                  </a:cubicBezTo>
                  <a:cubicBezTo>
                    <a:pt x="14063" y="10696"/>
                    <a:pt x="13707" y="9468"/>
                    <a:pt x="13311" y="8240"/>
                  </a:cubicBezTo>
                  <a:cubicBezTo>
                    <a:pt x="13033" y="7289"/>
                    <a:pt x="12796" y="6339"/>
                    <a:pt x="12439" y="5427"/>
                  </a:cubicBezTo>
                  <a:cubicBezTo>
                    <a:pt x="11805" y="3764"/>
                    <a:pt x="11132" y="2100"/>
                    <a:pt x="10498" y="436"/>
                  </a:cubicBezTo>
                  <a:cubicBezTo>
                    <a:pt x="10459" y="278"/>
                    <a:pt x="10379" y="159"/>
                    <a:pt x="10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20" name="Google Shape;4820;p17"/>
            <p:cNvSpPr/>
            <p:nvPr/>
          </p:nvSpPr>
          <p:spPr>
            <a:xfrm>
              <a:off x="6192911" y="156630"/>
              <a:ext cx="2526260" cy="3034202"/>
            </a:xfrm>
            <a:custGeom>
              <a:avLst/>
              <a:gdLst/>
              <a:ahLst/>
              <a:cxnLst/>
              <a:rect l="l" t="t" r="r" b="b"/>
              <a:pathLst>
                <a:path w="19782" h="23759" extrusionOk="0">
                  <a:moveTo>
                    <a:pt x="2234" y="5140"/>
                  </a:moveTo>
                  <a:cubicBezTo>
                    <a:pt x="2313" y="5140"/>
                    <a:pt x="2392" y="5220"/>
                    <a:pt x="2392" y="5299"/>
                  </a:cubicBezTo>
                  <a:cubicBezTo>
                    <a:pt x="2511" y="5497"/>
                    <a:pt x="2590" y="5695"/>
                    <a:pt x="2670" y="5893"/>
                  </a:cubicBezTo>
                  <a:cubicBezTo>
                    <a:pt x="2788" y="6170"/>
                    <a:pt x="2907" y="6487"/>
                    <a:pt x="3066" y="6764"/>
                  </a:cubicBezTo>
                  <a:cubicBezTo>
                    <a:pt x="3066" y="6844"/>
                    <a:pt x="3105" y="6923"/>
                    <a:pt x="3184" y="7081"/>
                  </a:cubicBezTo>
                  <a:lnTo>
                    <a:pt x="1560" y="7755"/>
                  </a:lnTo>
                  <a:cubicBezTo>
                    <a:pt x="1402" y="7398"/>
                    <a:pt x="1243" y="7042"/>
                    <a:pt x="1085" y="6646"/>
                  </a:cubicBezTo>
                  <a:cubicBezTo>
                    <a:pt x="1006" y="6408"/>
                    <a:pt x="927" y="6170"/>
                    <a:pt x="808" y="5893"/>
                  </a:cubicBezTo>
                  <a:cubicBezTo>
                    <a:pt x="729" y="5814"/>
                    <a:pt x="768" y="5655"/>
                    <a:pt x="887" y="5576"/>
                  </a:cubicBezTo>
                  <a:cubicBezTo>
                    <a:pt x="1283" y="5259"/>
                    <a:pt x="1758" y="5140"/>
                    <a:pt x="2234" y="5140"/>
                  </a:cubicBezTo>
                  <a:close/>
                  <a:moveTo>
                    <a:pt x="3818" y="8824"/>
                  </a:moveTo>
                  <a:cubicBezTo>
                    <a:pt x="4135" y="9696"/>
                    <a:pt x="4412" y="10567"/>
                    <a:pt x="4729" y="11439"/>
                  </a:cubicBezTo>
                  <a:cubicBezTo>
                    <a:pt x="4254" y="11835"/>
                    <a:pt x="3739" y="12073"/>
                    <a:pt x="3145" y="12152"/>
                  </a:cubicBezTo>
                  <a:cubicBezTo>
                    <a:pt x="3105" y="12152"/>
                    <a:pt x="2947" y="12073"/>
                    <a:pt x="2907" y="12033"/>
                  </a:cubicBezTo>
                  <a:cubicBezTo>
                    <a:pt x="2670" y="11201"/>
                    <a:pt x="2392" y="10369"/>
                    <a:pt x="2155" y="9537"/>
                  </a:cubicBezTo>
                  <a:lnTo>
                    <a:pt x="2155" y="9498"/>
                  </a:lnTo>
                  <a:cubicBezTo>
                    <a:pt x="2749" y="9418"/>
                    <a:pt x="3343" y="9220"/>
                    <a:pt x="3818" y="8824"/>
                  </a:cubicBezTo>
                  <a:close/>
                  <a:moveTo>
                    <a:pt x="5957" y="15440"/>
                  </a:moveTo>
                  <a:cubicBezTo>
                    <a:pt x="6433" y="16826"/>
                    <a:pt x="6868" y="18173"/>
                    <a:pt x="7383" y="19559"/>
                  </a:cubicBezTo>
                  <a:cubicBezTo>
                    <a:pt x="6868" y="19916"/>
                    <a:pt x="6274" y="20153"/>
                    <a:pt x="5680" y="20153"/>
                  </a:cubicBezTo>
                  <a:cubicBezTo>
                    <a:pt x="5640" y="20153"/>
                    <a:pt x="5522" y="20035"/>
                    <a:pt x="5482" y="19916"/>
                  </a:cubicBezTo>
                  <a:cubicBezTo>
                    <a:pt x="5244" y="19282"/>
                    <a:pt x="5046" y="18648"/>
                    <a:pt x="4848" y="17975"/>
                  </a:cubicBezTo>
                  <a:cubicBezTo>
                    <a:pt x="4611" y="17341"/>
                    <a:pt x="4412" y="16668"/>
                    <a:pt x="4175" y="15994"/>
                  </a:cubicBezTo>
                  <a:cubicBezTo>
                    <a:pt x="4175" y="15955"/>
                    <a:pt x="4175" y="15915"/>
                    <a:pt x="4135" y="15836"/>
                  </a:cubicBezTo>
                  <a:lnTo>
                    <a:pt x="4135" y="15836"/>
                  </a:lnTo>
                  <a:cubicBezTo>
                    <a:pt x="4275" y="15862"/>
                    <a:pt x="4416" y="15875"/>
                    <a:pt x="4555" y="15875"/>
                  </a:cubicBezTo>
                  <a:cubicBezTo>
                    <a:pt x="5046" y="15875"/>
                    <a:pt x="5525" y="15717"/>
                    <a:pt x="5957" y="15440"/>
                  </a:cubicBezTo>
                  <a:close/>
                  <a:moveTo>
                    <a:pt x="12969" y="625"/>
                  </a:moveTo>
                  <a:cubicBezTo>
                    <a:pt x="13048" y="783"/>
                    <a:pt x="13088" y="941"/>
                    <a:pt x="13167" y="1100"/>
                  </a:cubicBezTo>
                  <a:cubicBezTo>
                    <a:pt x="13801" y="2764"/>
                    <a:pt x="14474" y="4388"/>
                    <a:pt x="15108" y="6091"/>
                  </a:cubicBezTo>
                  <a:cubicBezTo>
                    <a:pt x="15425" y="7002"/>
                    <a:pt x="15702" y="7953"/>
                    <a:pt x="15979" y="8864"/>
                  </a:cubicBezTo>
                  <a:cubicBezTo>
                    <a:pt x="16336" y="10092"/>
                    <a:pt x="16732" y="11320"/>
                    <a:pt x="17128" y="12548"/>
                  </a:cubicBezTo>
                  <a:cubicBezTo>
                    <a:pt x="17484" y="13617"/>
                    <a:pt x="17801" y="14727"/>
                    <a:pt x="18198" y="15836"/>
                  </a:cubicBezTo>
                  <a:cubicBezTo>
                    <a:pt x="18435" y="16588"/>
                    <a:pt x="18752" y="17381"/>
                    <a:pt x="19069" y="18212"/>
                  </a:cubicBezTo>
                  <a:lnTo>
                    <a:pt x="8849" y="22808"/>
                  </a:lnTo>
                  <a:cubicBezTo>
                    <a:pt x="8651" y="22213"/>
                    <a:pt x="8493" y="21580"/>
                    <a:pt x="8294" y="20985"/>
                  </a:cubicBezTo>
                  <a:cubicBezTo>
                    <a:pt x="7661" y="19044"/>
                    <a:pt x="6987" y="17143"/>
                    <a:pt x="6353" y="15202"/>
                  </a:cubicBezTo>
                  <a:cubicBezTo>
                    <a:pt x="6116" y="14489"/>
                    <a:pt x="5918" y="13736"/>
                    <a:pt x="5680" y="12984"/>
                  </a:cubicBezTo>
                  <a:cubicBezTo>
                    <a:pt x="5442" y="12271"/>
                    <a:pt x="5244" y="11518"/>
                    <a:pt x="4967" y="10765"/>
                  </a:cubicBezTo>
                  <a:cubicBezTo>
                    <a:pt x="4452" y="9300"/>
                    <a:pt x="3897" y="7794"/>
                    <a:pt x="3343" y="6368"/>
                  </a:cubicBezTo>
                  <a:cubicBezTo>
                    <a:pt x="3184" y="5893"/>
                    <a:pt x="2907" y="5457"/>
                    <a:pt x="2670" y="4982"/>
                  </a:cubicBezTo>
                  <a:lnTo>
                    <a:pt x="12969" y="625"/>
                  </a:lnTo>
                  <a:close/>
                  <a:moveTo>
                    <a:pt x="7978" y="21500"/>
                  </a:moveTo>
                  <a:cubicBezTo>
                    <a:pt x="8176" y="21976"/>
                    <a:pt x="8334" y="22411"/>
                    <a:pt x="8493" y="22887"/>
                  </a:cubicBezTo>
                  <a:cubicBezTo>
                    <a:pt x="8137" y="23136"/>
                    <a:pt x="7717" y="23289"/>
                    <a:pt x="7291" y="23289"/>
                  </a:cubicBezTo>
                  <a:cubicBezTo>
                    <a:pt x="7243" y="23289"/>
                    <a:pt x="7194" y="23287"/>
                    <a:pt x="7146" y="23283"/>
                  </a:cubicBezTo>
                  <a:cubicBezTo>
                    <a:pt x="6750" y="23283"/>
                    <a:pt x="6552" y="23204"/>
                    <a:pt x="6472" y="22808"/>
                  </a:cubicBezTo>
                  <a:cubicBezTo>
                    <a:pt x="6393" y="22570"/>
                    <a:pt x="6314" y="22332"/>
                    <a:pt x="6195" y="22094"/>
                  </a:cubicBezTo>
                  <a:lnTo>
                    <a:pt x="6195" y="22094"/>
                  </a:lnTo>
                  <a:cubicBezTo>
                    <a:pt x="6244" y="22097"/>
                    <a:pt x="6293" y="22099"/>
                    <a:pt x="6341" y="22099"/>
                  </a:cubicBezTo>
                  <a:cubicBezTo>
                    <a:pt x="6960" y="22099"/>
                    <a:pt x="7537" y="21868"/>
                    <a:pt x="7978" y="21500"/>
                  </a:cubicBezTo>
                  <a:close/>
                  <a:moveTo>
                    <a:pt x="2907" y="1"/>
                  </a:moveTo>
                  <a:cubicBezTo>
                    <a:pt x="2838" y="1"/>
                    <a:pt x="2769" y="11"/>
                    <a:pt x="2709" y="30"/>
                  </a:cubicBezTo>
                  <a:cubicBezTo>
                    <a:pt x="2630" y="110"/>
                    <a:pt x="2590" y="268"/>
                    <a:pt x="2630" y="387"/>
                  </a:cubicBezTo>
                  <a:cubicBezTo>
                    <a:pt x="2630" y="743"/>
                    <a:pt x="2670" y="1060"/>
                    <a:pt x="2749" y="1417"/>
                  </a:cubicBezTo>
                  <a:cubicBezTo>
                    <a:pt x="2749" y="1615"/>
                    <a:pt x="2709" y="1654"/>
                    <a:pt x="2511" y="1694"/>
                  </a:cubicBezTo>
                  <a:cubicBezTo>
                    <a:pt x="1838" y="1773"/>
                    <a:pt x="1125" y="1892"/>
                    <a:pt x="412" y="2011"/>
                  </a:cubicBezTo>
                  <a:cubicBezTo>
                    <a:pt x="387" y="2005"/>
                    <a:pt x="364" y="2002"/>
                    <a:pt x="343" y="2002"/>
                  </a:cubicBezTo>
                  <a:cubicBezTo>
                    <a:pt x="79" y="2002"/>
                    <a:pt x="0" y="2413"/>
                    <a:pt x="293" y="2486"/>
                  </a:cubicBezTo>
                  <a:cubicBezTo>
                    <a:pt x="451" y="2605"/>
                    <a:pt x="649" y="2684"/>
                    <a:pt x="847" y="2724"/>
                  </a:cubicBezTo>
                  <a:cubicBezTo>
                    <a:pt x="1679" y="3041"/>
                    <a:pt x="2471" y="3516"/>
                    <a:pt x="3105" y="4150"/>
                  </a:cubicBezTo>
                  <a:cubicBezTo>
                    <a:pt x="3184" y="4229"/>
                    <a:pt x="3264" y="4308"/>
                    <a:pt x="3303" y="4388"/>
                  </a:cubicBezTo>
                  <a:cubicBezTo>
                    <a:pt x="2828" y="4546"/>
                    <a:pt x="2353" y="4665"/>
                    <a:pt x="1877" y="4784"/>
                  </a:cubicBezTo>
                  <a:cubicBezTo>
                    <a:pt x="1323" y="4823"/>
                    <a:pt x="847" y="5022"/>
                    <a:pt x="491" y="5418"/>
                  </a:cubicBezTo>
                  <a:cubicBezTo>
                    <a:pt x="412" y="5497"/>
                    <a:pt x="332" y="5655"/>
                    <a:pt x="372" y="5814"/>
                  </a:cubicBezTo>
                  <a:cubicBezTo>
                    <a:pt x="412" y="6051"/>
                    <a:pt x="491" y="6289"/>
                    <a:pt x="610" y="6527"/>
                  </a:cubicBezTo>
                  <a:cubicBezTo>
                    <a:pt x="847" y="7240"/>
                    <a:pt x="1125" y="7953"/>
                    <a:pt x="1362" y="8666"/>
                  </a:cubicBezTo>
                  <a:cubicBezTo>
                    <a:pt x="2115" y="10963"/>
                    <a:pt x="2828" y="13221"/>
                    <a:pt x="3541" y="15519"/>
                  </a:cubicBezTo>
                  <a:cubicBezTo>
                    <a:pt x="3739" y="16113"/>
                    <a:pt x="3937" y="16668"/>
                    <a:pt x="4135" y="17262"/>
                  </a:cubicBezTo>
                  <a:cubicBezTo>
                    <a:pt x="4294" y="17816"/>
                    <a:pt x="4492" y="18411"/>
                    <a:pt x="4690" y="19005"/>
                  </a:cubicBezTo>
                  <a:cubicBezTo>
                    <a:pt x="4888" y="19559"/>
                    <a:pt x="5007" y="20114"/>
                    <a:pt x="5244" y="20668"/>
                  </a:cubicBezTo>
                  <a:cubicBezTo>
                    <a:pt x="5442" y="21223"/>
                    <a:pt x="5640" y="21896"/>
                    <a:pt x="5878" y="22530"/>
                  </a:cubicBezTo>
                  <a:cubicBezTo>
                    <a:pt x="5957" y="22768"/>
                    <a:pt x="6076" y="23006"/>
                    <a:pt x="6195" y="23243"/>
                  </a:cubicBezTo>
                  <a:cubicBezTo>
                    <a:pt x="6274" y="23402"/>
                    <a:pt x="6393" y="23560"/>
                    <a:pt x="6552" y="23639"/>
                  </a:cubicBezTo>
                  <a:cubicBezTo>
                    <a:pt x="6789" y="23719"/>
                    <a:pt x="7037" y="23758"/>
                    <a:pt x="7284" y="23758"/>
                  </a:cubicBezTo>
                  <a:cubicBezTo>
                    <a:pt x="7532" y="23758"/>
                    <a:pt x="7779" y="23719"/>
                    <a:pt x="8017" y="23639"/>
                  </a:cubicBezTo>
                  <a:cubicBezTo>
                    <a:pt x="8611" y="23402"/>
                    <a:pt x="9206" y="23124"/>
                    <a:pt x="9760" y="22887"/>
                  </a:cubicBezTo>
                  <a:cubicBezTo>
                    <a:pt x="10354" y="22609"/>
                    <a:pt x="10948" y="22293"/>
                    <a:pt x="11582" y="22015"/>
                  </a:cubicBezTo>
                  <a:lnTo>
                    <a:pt x="18396" y="19005"/>
                  </a:lnTo>
                  <a:cubicBezTo>
                    <a:pt x="18831" y="18807"/>
                    <a:pt x="19267" y="18569"/>
                    <a:pt x="19782" y="18331"/>
                  </a:cubicBezTo>
                  <a:cubicBezTo>
                    <a:pt x="19624" y="18173"/>
                    <a:pt x="19505" y="18014"/>
                    <a:pt x="19425" y="17816"/>
                  </a:cubicBezTo>
                  <a:cubicBezTo>
                    <a:pt x="19188" y="17341"/>
                    <a:pt x="18990" y="16866"/>
                    <a:pt x="18831" y="16351"/>
                  </a:cubicBezTo>
                  <a:cubicBezTo>
                    <a:pt x="18435" y="15202"/>
                    <a:pt x="18039" y="14053"/>
                    <a:pt x="17683" y="12865"/>
                  </a:cubicBezTo>
                  <a:cubicBezTo>
                    <a:pt x="17405" y="11993"/>
                    <a:pt x="17088" y="11122"/>
                    <a:pt x="16851" y="10250"/>
                  </a:cubicBezTo>
                  <a:cubicBezTo>
                    <a:pt x="16455" y="9022"/>
                    <a:pt x="16138" y="7755"/>
                    <a:pt x="15702" y="6566"/>
                  </a:cubicBezTo>
                  <a:cubicBezTo>
                    <a:pt x="15029" y="4665"/>
                    <a:pt x="14236" y="2764"/>
                    <a:pt x="13484" y="862"/>
                  </a:cubicBezTo>
                  <a:cubicBezTo>
                    <a:pt x="13312" y="420"/>
                    <a:pt x="13201" y="237"/>
                    <a:pt x="12971" y="237"/>
                  </a:cubicBezTo>
                  <a:cubicBezTo>
                    <a:pt x="12831" y="237"/>
                    <a:pt x="12646" y="306"/>
                    <a:pt x="12375" y="426"/>
                  </a:cubicBezTo>
                  <a:cubicBezTo>
                    <a:pt x="10552" y="1139"/>
                    <a:pt x="8770" y="1892"/>
                    <a:pt x="6948" y="2645"/>
                  </a:cubicBezTo>
                  <a:cubicBezTo>
                    <a:pt x="6895" y="2684"/>
                    <a:pt x="6838" y="2702"/>
                    <a:pt x="6780" y="2702"/>
                  </a:cubicBezTo>
                  <a:cubicBezTo>
                    <a:pt x="6666" y="2702"/>
                    <a:pt x="6552" y="2632"/>
                    <a:pt x="6472" y="2526"/>
                  </a:cubicBezTo>
                  <a:cubicBezTo>
                    <a:pt x="5522" y="1496"/>
                    <a:pt x="4373" y="664"/>
                    <a:pt x="3105" y="30"/>
                  </a:cubicBezTo>
                  <a:cubicBezTo>
                    <a:pt x="3046" y="11"/>
                    <a:pt x="2977" y="1"/>
                    <a:pt x="2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21" name="Google Shape;4821;p17"/>
            <p:cNvSpPr/>
            <p:nvPr/>
          </p:nvSpPr>
          <p:spPr>
            <a:xfrm>
              <a:off x="6771536" y="627092"/>
              <a:ext cx="1264790" cy="1007484"/>
            </a:xfrm>
            <a:custGeom>
              <a:avLst/>
              <a:gdLst/>
              <a:ahLst/>
              <a:cxnLst/>
              <a:rect l="l" t="t" r="r" b="b"/>
              <a:pathLst>
                <a:path w="9904" h="7889" extrusionOk="0">
                  <a:moveTo>
                    <a:pt x="7923" y="387"/>
                  </a:moveTo>
                  <a:cubicBezTo>
                    <a:pt x="8438" y="1773"/>
                    <a:pt x="8953" y="3120"/>
                    <a:pt x="9507" y="4507"/>
                  </a:cubicBezTo>
                  <a:cubicBezTo>
                    <a:pt x="7012" y="5774"/>
                    <a:pt x="4397" y="6685"/>
                    <a:pt x="1743" y="7675"/>
                  </a:cubicBezTo>
                  <a:cubicBezTo>
                    <a:pt x="1466" y="6249"/>
                    <a:pt x="1030" y="4863"/>
                    <a:pt x="436" y="3556"/>
                  </a:cubicBezTo>
                  <a:lnTo>
                    <a:pt x="7923" y="387"/>
                  </a:lnTo>
                  <a:close/>
                  <a:moveTo>
                    <a:pt x="7963" y="1"/>
                  </a:moveTo>
                  <a:cubicBezTo>
                    <a:pt x="7908" y="1"/>
                    <a:pt x="7853" y="10"/>
                    <a:pt x="7804" y="30"/>
                  </a:cubicBezTo>
                  <a:cubicBezTo>
                    <a:pt x="7566" y="110"/>
                    <a:pt x="7329" y="189"/>
                    <a:pt x="7091" y="308"/>
                  </a:cubicBezTo>
                  <a:cubicBezTo>
                    <a:pt x="4833" y="1258"/>
                    <a:pt x="2496" y="2051"/>
                    <a:pt x="278" y="3199"/>
                  </a:cubicBezTo>
                  <a:cubicBezTo>
                    <a:pt x="0" y="3318"/>
                    <a:pt x="40" y="3437"/>
                    <a:pt x="119" y="3675"/>
                  </a:cubicBezTo>
                  <a:cubicBezTo>
                    <a:pt x="317" y="4427"/>
                    <a:pt x="594" y="5180"/>
                    <a:pt x="832" y="5933"/>
                  </a:cubicBezTo>
                  <a:cubicBezTo>
                    <a:pt x="991" y="6487"/>
                    <a:pt x="1109" y="7042"/>
                    <a:pt x="1268" y="7596"/>
                  </a:cubicBezTo>
                  <a:cubicBezTo>
                    <a:pt x="1307" y="7715"/>
                    <a:pt x="1426" y="7874"/>
                    <a:pt x="1506" y="7874"/>
                  </a:cubicBezTo>
                  <a:cubicBezTo>
                    <a:pt x="1585" y="7883"/>
                    <a:pt x="1666" y="7888"/>
                    <a:pt x="1750" y="7888"/>
                  </a:cubicBezTo>
                  <a:cubicBezTo>
                    <a:pt x="2001" y="7888"/>
                    <a:pt x="2268" y="7844"/>
                    <a:pt x="2535" y="7755"/>
                  </a:cubicBezTo>
                  <a:cubicBezTo>
                    <a:pt x="3763" y="7359"/>
                    <a:pt x="4991" y="6883"/>
                    <a:pt x="6219" y="6448"/>
                  </a:cubicBezTo>
                  <a:cubicBezTo>
                    <a:pt x="6457" y="6329"/>
                    <a:pt x="6695" y="6249"/>
                    <a:pt x="6972" y="6131"/>
                  </a:cubicBezTo>
                  <a:cubicBezTo>
                    <a:pt x="7883" y="5695"/>
                    <a:pt x="8755" y="5299"/>
                    <a:pt x="9626" y="4903"/>
                  </a:cubicBezTo>
                  <a:cubicBezTo>
                    <a:pt x="9745" y="4863"/>
                    <a:pt x="9864" y="4744"/>
                    <a:pt x="9864" y="4665"/>
                  </a:cubicBezTo>
                  <a:cubicBezTo>
                    <a:pt x="9903" y="4467"/>
                    <a:pt x="9864" y="4229"/>
                    <a:pt x="9824" y="4031"/>
                  </a:cubicBezTo>
                  <a:cubicBezTo>
                    <a:pt x="9349" y="2764"/>
                    <a:pt x="8834" y="1536"/>
                    <a:pt x="8358" y="268"/>
                  </a:cubicBezTo>
                  <a:cubicBezTo>
                    <a:pt x="8299" y="90"/>
                    <a:pt x="8128" y="1"/>
                    <a:pt x="7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22" name="Google Shape;4822;p17"/>
            <p:cNvSpPr/>
            <p:nvPr/>
          </p:nvSpPr>
          <p:spPr>
            <a:xfrm>
              <a:off x="8329522" y="2052398"/>
              <a:ext cx="146861" cy="305732"/>
            </a:xfrm>
            <a:custGeom>
              <a:avLst/>
              <a:gdLst/>
              <a:ahLst/>
              <a:cxnLst/>
              <a:rect l="l" t="t" r="r" b="b"/>
              <a:pathLst>
                <a:path w="1150" h="2394" extrusionOk="0">
                  <a:moveTo>
                    <a:pt x="80" y="0"/>
                  </a:moveTo>
                  <a:cubicBezTo>
                    <a:pt x="80" y="119"/>
                    <a:pt x="1" y="238"/>
                    <a:pt x="40" y="317"/>
                  </a:cubicBezTo>
                  <a:cubicBezTo>
                    <a:pt x="199" y="832"/>
                    <a:pt x="357" y="1308"/>
                    <a:pt x="555" y="1823"/>
                  </a:cubicBezTo>
                  <a:cubicBezTo>
                    <a:pt x="635" y="1981"/>
                    <a:pt x="753" y="2139"/>
                    <a:pt x="833" y="2338"/>
                  </a:cubicBezTo>
                  <a:cubicBezTo>
                    <a:pt x="889" y="2366"/>
                    <a:pt x="945" y="2394"/>
                    <a:pt x="1001" y="2394"/>
                  </a:cubicBezTo>
                  <a:cubicBezTo>
                    <a:pt x="1024" y="2394"/>
                    <a:pt x="1047" y="2389"/>
                    <a:pt x="1070" y="2377"/>
                  </a:cubicBezTo>
                  <a:cubicBezTo>
                    <a:pt x="1110" y="2377"/>
                    <a:pt x="1150" y="2258"/>
                    <a:pt x="1150" y="2219"/>
                  </a:cubicBezTo>
                  <a:cubicBezTo>
                    <a:pt x="1150" y="2100"/>
                    <a:pt x="1110" y="1981"/>
                    <a:pt x="1070" y="1862"/>
                  </a:cubicBezTo>
                  <a:cubicBezTo>
                    <a:pt x="952" y="1545"/>
                    <a:pt x="872" y="1228"/>
                    <a:pt x="714" y="951"/>
                  </a:cubicBezTo>
                  <a:cubicBezTo>
                    <a:pt x="635" y="674"/>
                    <a:pt x="516" y="397"/>
                    <a:pt x="357" y="159"/>
                  </a:cubicBezTo>
                  <a:cubicBezTo>
                    <a:pt x="318" y="80"/>
                    <a:pt x="159" y="8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23" name="Google Shape;4823;p17"/>
            <p:cNvSpPr/>
            <p:nvPr/>
          </p:nvSpPr>
          <p:spPr>
            <a:xfrm>
              <a:off x="8294148" y="2254682"/>
              <a:ext cx="96290" cy="182239"/>
            </a:xfrm>
            <a:custGeom>
              <a:avLst/>
              <a:gdLst/>
              <a:ahLst/>
              <a:cxnLst/>
              <a:rect l="l" t="t" r="r" b="b"/>
              <a:pathLst>
                <a:path w="754" h="1427" extrusionOk="0">
                  <a:moveTo>
                    <a:pt x="80" y="1"/>
                  </a:moveTo>
                  <a:cubicBezTo>
                    <a:pt x="80" y="41"/>
                    <a:pt x="1" y="120"/>
                    <a:pt x="1" y="199"/>
                  </a:cubicBezTo>
                  <a:cubicBezTo>
                    <a:pt x="119" y="555"/>
                    <a:pt x="238" y="912"/>
                    <a:pt x="397" y="1268"/>
                  </a:cubicBezTo>
                  <a:cubicBezTo>
                    <a:pt x="397" y="1348"/>
                    <a:pt x="555" y="1387"/>
                    <a:pt x="634" y="1427"/>
                  </a:cubicBezTo>
                  <a:cubicBezTo>
                    <a:pt x="674" y="1348"/>
                    <a:pt x="753" y="1229"/>
                    <a:pt x="753" y="1150"/>
                  </a:cubicBezTo>
                  <a:cubicBezTo>
                    <a:pt x="714" y="952"/>
                    <a:pt x="634" y="754"/>
                    <a:pt x="595" y="595"/>
                  </a:cubicBezTo>
                  <a:cubicBezTo>
                    <a:pt x="476" y="397"/>
                    <a:pt x="397" y="239"/>
                    <a:pt x="317" y="80"/>
                  </a:cubicBezTo>
                  <a:cubicBezTo>
                    <a:pt x="278" y="41"/>
                    <a:pt x="159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24" name="Google Shape;4824;p17"/>
            <p:cNvSpPr/>
            <p:nvPr/>
          </p:nvSpPr>
          <p:spPr>
            <a:xfrm>
              <a:off x="8213184" y="2355951"/>
              <a:ext cx="75984" cy="132944"/>
            </a:xfrm>
            <a:custGeom>
              <a:avLst/>
              <a:gdLst/>
              <a:ahLst/>
              <a:cxnLst/>
              <a:rect l="l" t="t" r="r" b="b"/>
              <a:pathLst>
                <a:path w="595" h="1041" extrusionOk="0">
                  <a:moveTo>
                    <a:pt x="120" y="0"/>
                  </a:moveTo>
                  <a:cubicBezTo>
                    <a:pt x="40" y="40"/>
                    <a:pt x="1" y="119"/>
                    <a:pt x="1" y="198"/>
                  </a:cubicBezTo>
                  <a:cubicBezTo>
                    <a:pt x="40" y="436"/>
                    <a:pt x="120" y="674"/>
                    <a:pt x="199" y="911"/>
                  </a:cubicBezTo>
                  <a:cubicBezTo>
                    <a:pt x="231" y="976"/>
                    <a:pt x="316" y="1041"/>
                    <a:pt x="390" y="1041"/>
                  </a:cubicBezTo>
                  <a:cubicBezTo>
                    <a:pt x="406" y="1041"/>
                    <a:pt x="422" y="1037"/>
                    <a:pt x="437" y="1030"/>
                  </a:cubicBezTo>
                  <a:cubicBezTo>
                    <a:pt x="516" y="1030"/>
                    <a:pt x="595" y="872"/>
                    <a:pt x="555" y="792"/>
                  </a:cubicBezTo>
                  <a:cubicBezTo>
                    <a:pt x="555" y="674"/>
                    <a:pt x="516" y="515"/>
                    <a:pt x="476" y="396"/>
                  </a:cubicBezTo>
                  <a:cubicBezTo>
                    <a:pt x="437" y="277"/>
                    <a:pt x="357" y="159"/>
                    <a:pt x="278" y="79"/>
                  </a:cubicBezTo>
                  <a:cubicBezTo>
                    <a:pt x="238" y="40"/>
                    <a:pt x="15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25" name="Google Shape;4825;p17"/>
            <p:cNvSpPr/>
            <p:nvPr/>
          </p:nvSpPr>
          <p:spPr>
            <a:xfrm>
              <a:off x="7262174" y="2242550"/>
              <a:ext cx="96290" cy="194371"/>
            </a:xfrm>
            <a:custGeom>
              <a:avLst/>
              <a:gdLst/>
              <a:ahLst/>
              <a:cxnLst/>
              <a:rect l="l" t="t" r="r" b="b"/>
              <a:pathLst>
                <a:path w="754" h="1522" extrusionOk="0">
                  <a:moveTo>
                    <a:pt x="149" y="0"/>
                  </a:moveTo>
                  <a:cubicBezTo>
                    <a:pt x="126" y="0"/>
                    <a:pt x="103" y="5"/>
                    <a:pt x="80" y="17"/>
                  </a:cubicBezTo>
                  <a:cubicBezTo>
                    <a:pt x="1" y="56"/>
                    <a:pt x="1" y="136"/>
                    <a:pt x="1" y="215"/>
                  </a:cubicBezTo>
                  <a:cubicBezTo>
                    <a:pt x="1" y="215"/>
                    <a:pt x="1" y="254"/>
                    <a:pt x="1" y="254"/>
                  </a:cubicBezTo>
                  <a:cubicBezTo>
                    <a:pt x="120" y="650"/>
                    <a:pt x="238" y="967"/>
                    <a:pt x="397" y="1324"/>
                  </a:cubicBezTo>
                  <a:cubicBezTo>
                    <a:pt x="397" y="1363"/>
                    <a:pt x="436" y="1403"/>
                    <a:pt x="476" y="1443"/>
                  </a:cubicBezTo>
                  <a:lnTo>
                    <a:pt x="634" y="1522"/>
                  </a:lnTo>
                  <a:cubicBezTo>
                    <a:pt x="674" y="1403"/>
                    <a:pt x="753" y="1284"/>
                    <a:pt x="714" y="1205"/>
                  </a:cubicBezTo>
                  <a:cubicBezTo>
                    <a:pt x="674" y="967"/>
                    <a:pt x="634" y="730"/>
                    <a:pt x="555" y="492"/>
                  </a:cubicBezTo>
                  <a:cubicBezTo>
                    <a:pt x="476" y="334"/>
                    <a:pt x="397" y="175"/>
                    <a:pt x="278" y="56"/>
                  </a:cubicBezTo>
                  <a:cubicBezTo>
                    <a:pt x="250" y="28"/>
                    <a:pt x="20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26" name="Google Shape;4826;p17"/>
            <p:cNvSpPr/>
            <p:nvPr/>
          </p:nvSpPr>
          <p:spPr>
            <a:xfrm>
              <a:off x="7241997" y="2441896"/>
              <a:ext cx="151841" cy="369458"/>
            </a:xfrm>
            <a:custGeom>
              <a:avLst/>
              <a:gdLst/>
              <a:ahLst/>
              <a:cxnLst/>
              <a:rect l="l" t="t" r="r" b="b"/>
              <a:pathLst>
                <a:path w="1189" h="2893" extrusionOk="0">
                  <a:moveTo>
                    <a:pt x="40" y="1"/>
                  </a:moveTo>
                  <a:cubicBezTo>
                    <a:pt x="0" y="80"/>
                    <a:pt x="0" y="199"/>
                    <a:pt x="0" y="278"/>
                  </a:cubicBezTo>
                  <a:cubicBezTo>
                    <a:pt x="159" y="872"/>
                    <a:pt x="317" y="1427"/>
                    <a:pt x="476" y="2060"/>
                  </a:cubicBezTo>
                  <a:cubicBezTo>
                    <a:pt x="594" y="2258"/>
                    <a:pt x="713" y="2496"/>
                    <a:pt x="872" y="2734"/>
                  </a:cubicBezTo>
                  <a:cubicBezTo>
                    <a:pt x="872" y="2813"/>
                    <a:pt x="1030" y="2853"/>
                    <a:pt x="1109" y="2892"/>
                  </a:cubicBezTo>
                  <a:cubicBezTo>
                    <a:pt x="1149" y="2813"/>
                    <a:pt x="1149" y="2694"/>
                    <a:pt x="1189" y="2615"/>
                  </a:cubicBezTo>
                  <a:cubicBezTo>
                    <a:pt x="1189" y="2536"/>
                    <a:pt x="1149" y="2457"/>
                    <a:pt x="1149" y="2417"/>
                  </a:cubicBezTo>
                  <a:cubicBezTo>
                    <a:pt x="991" y="1981"/>
                    <a:pt x="832" y="1545"/>
                    <a:pt x="713" y="1110"/>
                  </a:cubicBezTo>
                  <a:cubicBezTo>
                    <a:pt x="594" y="793"/>
                    <a:pt x="436" y="476"/>
                    <a:pt x="278" y="159"/>
                  </a:cubicBezTo>
                  <a:cubicBezTo>
                    <a:pt x="278" y="119"/>
                    <a:pt x="238" y="119"/>
                    <a:pt x="238" y="80"/>
                  </a:cubicBezTo>
                  <a:cubicBezTo>
                    <a:pt x="159" y="40"/>
                    <a:pt x="79" y="40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27" name="Google Shape;4827;p17"/>
            <p:cNvSpPr/>
            <p:nvPr/>
          </p:nvSpPr>
          <p:spPr>
            <a:xfrm>
              <a:off x="7085177" y="2108077"/>
              <a:ext cx="131664" cy="283383"/>
            </a:xfrm>
            <a:custGeom>
              <a:avLst/>
              <a:gdLst/>
              <a:ahLst/>
              <a:cxnLst/>
              <a:rect l="l" t="t" r="r" b="b"/>
              <a:pathLst>
                <a:path w="1031" h="2219" extrusionOk="0">
                  <a:moveTo>
                    <a:pt x="79" y="0"/>
                  </a:moveTo>
                  <a:cubicBezTo>
                    <a:pt x="79" y="79"/>
                    <a:pt x="0" y="159"/>
                    <a:pt x="40" y="238"/>
                  </a:cubicBezTo>
                  <a:cubicBezTo>
                    <a:pt x="238" y="832"/>
                    <a:pt x="436" y="1387"/>
                    <a:pt x="634" y="1981"/>
                  </a:cubicBezTo>
                  <a:cubicBezTo>
                    <a:pt x="674" y="2060"/>
                    <a:pt x="832" y="2139"/>
                    <a:pt x="911" y="2218"/>
                  </a:cubicBezTo>
                  <a:cubicBezTo>
                    <a:pt x="951" y="2100"/>
                    <a:pt x="1030" y="1981"/>
                    <a:pt x="991" y="1862"/>
                  </a:cubicBezTo>
                  <a:cubicBezTo>
                    <a:pt x="951" y="1743"/>
                    <a:pt x="951" y="1624"/>
                    <a:pt x="911" y="1505"/>
                  </a:cubicBezTo>
                  <a:cubicBezTo>
                    <a:pt x="832" y="1307"/>
                    <a:pt x="753" y="1070"/>
                    <a:pt x="674" y="832"/>
                  </a:cubicBezTo>
                  <a:cubicBezTo>
                    <a:pt x="594" y="594"/>
                    <a:pt x="436" y="396"/>
                    <a:pt x="278" y="119"/>
                  </a:cubicBezTo>
                  <a:cubicBezTo>
                    <a:pt x="238" y="79"/>
                    <a:pt x="119" y="4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828" name="Google Shape;4828;p17"/>
          <p:cNvGrpSpPr/>
          <p:nvPr/>
        </p:nvGrpSpPr>
        <p:grpSpPr>
          <a:xfrm rot="-424879">
            <a:off x="4984018" y="5898164"/>
            <a:ext cx="1014567" cy="513507"/>
            <a:chOff x="6348021" y="1029754"/>
            <a:chExt cx="2339285" cy="1183990"/>
          </a:xfrm>
        </p:grpSpPr>
        <p:sp>
          <p:nvSpPr>
            <p:cNvPr id="4829" name="Google Shape;4829;p17"/>
            <p:cNvSpPr/>
            <p:nvPr/>
          </p:nvSpPr>
          <p:spPr>
            <a:xfrm>
              <a:off x="8350757" y="1080312"/>
              <a:ext cx="336535" cy="522691"/>
            </a:xfrm>
            <a:custGeom>
              <a:avLst/>
              <a:gdLst/>
              <a:ahLst/>
              <a:cxnLst/>
              <a:rect l="l" t="t" r="r" b="b"/>
              <a:pathLst>
                <a:path w="2576" h="4001" extrusionOk="0">
                  <a:moveTo>
                    <a:pt x="120" y="0"/>
                  </a:moveTo>
                  <a:lnTo>
                    <a:pt x="120" y="0"/>
                  </a:lnTo>
                  <a:cubicBezTo>
                    <a:pt x="1" y="634"/>
                    <a:pt x="1110" y="3328"/>
                    <a:pt x="1783" y="4001"/>
                  </a:cubicBezTo>
                  <a:cubicBezTo>
                    <a:pt x="2575" y="3169"/>
                    <a:pt x="1427" y="436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30" name="Google Shape;4830;p17"/>
            <p:cNvSpPr/>
            <p:nvPr/>
          </p:nvSpPr>
          <p:spPr>
            <a:xfrm>
              <a:off x="6498128" y="2079046"/>
              <a:ext cx="77732" cy="31092"/>
            </a:xfrm>
            <a:custGeom>
              <a:avLst/>
              <a:gdLst/>
              <a:ahLst/>
              <a:cxnLst/>
              <a:rect l="l" t="t" r="r" b="b"/>
              <a:pathLst>
                <a:path w="595" h="238" extrusionOk="0">
                  <a:moveTo>
                    <a:pt x="595" y="0"/>
                  </a:moveTo>
                  <a:lnTo>
                    <a:pt x="40" y="40"/>
                  </a:lnTo>
                  <a:cubicBezTo>
                    <a:pt x="0" y="40"/>
                    <a:pt x="0" y="80"/>
                    <a:pt x="0" y="80"/>
                  </a:cubicBezTo>
                  <a:lnTo>
                    <a:pt x="555" y="238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rgbClr val="F41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31" name="Google Shape;4831;p17"/>
            <p:cNvSpPr/>
            <p:nvPr/>
          </p:nvSpPr>
          <p:spPr>
            <a:xfrm>
              <a:off x="6441169" y="2001708"/>
              <a:ext cx="134692" cy="30831"/>
            </a:xfrm>
            <a:custGeom>
              <a:avLst/>
              <a:gdLst/>
              <a:ahLst/>
              <a:cxnLst/>
              <a:rect l="l" t="t" r="r" b="b"/>
              <a:pathLst>
                <a:path w="1031" h="236" extrusionOk="0">
                  <a:moveTo>
                    <a:pt x="454" y="0"/>
                  </a:moveTo>
                  <a:cubicBezTo>
                    <a:pt x="297" y="0"/>
                    <a:pt x="141" y="51"/>
                    <a:pt x="1" y="157"/>
                  </a:cubicBezTo>
                  <a:lnTo>
                    <a:pt x="1031" y="236"/>
                  </a:lnTo>
                  <a:cubicBezTo>
                    <a:pt x="854" y="81"/>
                    <a:pt x="653" y="0"/>
                    <a:pt x="454" y="0"/>
                  </a:cubicBezTo>
                  <a:close/>
                </a:path>
              </a:pathLst>
            </a:custGeom>
            <a:solidFill>
              <a:srgbClr val="F41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32" name="Google Shape;4832;p17"/>
            <p:cNvSpPr/>
            <p:nvPr/>
          </p:nvSpPr>
          <p:spPr>
            <a:xfrm>
              <a:off x="7967846" y="1080312"/>
              <a:ext cx="559019" cy="667701"/>
            </a:xfrm>
            <a:custGeom>
              <a:avLst/>
              <a:gdLst/>
              <a:ahLst/>
              <a:cxnLst/>
              <a:rect l="l" t="t" r="r" b="b"/>
              <a:pathLst>
                <a:path w="4279" h="5111" extrusionOk="0">
                  <a:moveTo>
                    <a:pt x="2139" y="990"/>
                  </a:moveTo>
                  <a:cubicBezTo>
                    <a:pt x="2298" y="1228"/>
                    <a:pt x="2258" y="1505"/>
                    <a:pt x="2100" y="1545"/>
                  </a:cubicBezTo>
                  <a:cubicBezTo>
                    <a:pt x="2057" y="1556"/>
                    <a:pt x="2018" y="1561"/>
                    <a:pt x="1980" y="1561"/>
                  </a:cubicBezTo>
                  <a:cubicBezTo>
                    <a:pt x="1878" y="1561"/>
                    <a:pt x="1791" y="1524"/>
                    <a:pt x="1704" y="1466"/>
                  </a:cubicBezTo>
                  <a:cubicBezTo>
                    <a:pt x="1624" y="1268"/>
                    <a:pt x="1664" y="1109"/>
                    <a:pt x="1823" y="990"/>
                  </a:cubicBezTo>
                  <a:close/>
                  <a:moveTo>
                    <a:pt x="980" y="1717"/>
                  </a:moveTo>
                  <a:cubicBezTo>
                    <a:pt x="1050" y="1717"/>
                    <a:pt x="1119" y="1736"/>
                    <a:pt x="1189" y="1783"/>
                  </a:cubicBezTo>
                  <a:cubicBezTo>
                    <a:pt x="1228" y="1862"/>
                    <a:pt x="1189" y="2020"/>
                    <a:pt x="1189" y="2218"/>
                  </a:cubicBezTo>
                  <a:cubicBezTo>
                    <a:pt x="991" y="2179"/>
                    <a:pt x="832" y="2139"/>
                    <a:pt x="793" y="2060"/>
                  </a:cubicBezTo>
                  <a:cubicBezTo>
                    <a:pt x="713" y="1981"/>
                    <a:pt x="793" y="1783"/>
                    <a:pt x="832" y="1743"/>
                  </a:cubicBezTo>
                  <a:cubicBezTo>
                    <a:pt x="881" y="1727"/>
                    <a:pt x="931" y="1717"/>
                    <a:pt x="980" y="1717"/>
                  </a:cubicBezTo>
                  <a:close/>
                  <a:moveTo>
                    <a:pt x="2035" y="2320"/>
                  </a:moveTo>
                  <a:cubicBezTo>
                    <a:pt x="2109" y="2320"/>
                    <a:pt x="2205" y="2337"/>
                    <a:pt x="2337" y="2337"/>
                  </a:cubicBezTo>
                  <a:cubicBezTo>
                    <a:pt x="2298" y="2575"/>
                    <a:pt x="2258" y="2694"/>
                    <a:pt x="2179" y="2733"/>
                  </a:cubicBezTo>
                  <a:cubicBezTo>
                    <a:pt x="2100" y="2733"/>
                    <a:pt x="1981" y="2694"/>
                    <a:pt x="1862" y="2654"/>
                  </a:cubicBezTo>
                  <a:cubicBezTo>
                    <a:pt x="1862" y="2575"/>
                    <a:pt x="1862" y="2377"/>
                    <a:pt x="1941" y="2337"/>
                  </a:cubicBezTo>
                  <a:cubicBezTo>
                    <a:pt x="1968" y="2324"/>
                    <a:pt x="1999" y="2320"/>
                    <a:pt x="2035" y="2320"/>
                  </a:cubicBezTo>
                  <a:close/>
                  <a:moveTo>
                    <a:pt x="2654" y="0"/>
                  </a:moveTo>
                  <a:lnTo>
                    <a:pt x="1664" y="396"/>
                  </a:lnTo>
                  <a:lnTo>
                    <a:pt x="396" y="911"/>
                  </a:lnTo>
                  <a:cubicBezTo>
                    <a:pt x="0" y="1070"/>
                    <a:pt x="0" y="1070"/>
                    <a:pt x="80" y="1466"/>
                  </a:cubicBezTo>
                  <a:cubicBezTo>
                    <a:pt x="159" y="1703"/>
                    <a:pt x="238" y="1981"/>
                    <a:pt x="317" y="2218"/>
                  </a:cubicBezTo>
                  <a:cubicBezTo>
                    <a:pt x="396" y="2496"/>
                    <a:pt x="476" y="2733"/>
                    <a:pt x="555" y="2971"/>
                  </a:cubicBezTo>
                  <a:cubicBezTo>
                    <a:pt x="832" y="3644"/>
                    <a:pt x="1110" y="4278"/>
                    <a:pt x="1387" y="4952"/>
                  </a:cubicBezTo>
                  <a:cubicBezTo>
                    <a:pt x="1440" y="5057"/>
                    <a:pt x="1510" y="5110"/>
                    <a:pt x="1598" y="5110"/>
                  </a:cubicBezTo>
                  <a:cubicBezTo>
                    <a:pt x="1642" y="5110"/>
                    <a:pt x="1690" y="5097"/>
                    <a:pt x="1743" y="5070"/>
                  </a:cubicBezTo>
                  <a:cubicBezTo>
                    <a:pt x="2100" y="4952"/>
                    <a:pt x="2496" y="4833"/>
                    <a:pt x="2852" y="4714"/>
                  </a:cubicBezTo>
                  <a:lnTo>
                    <a:pt x="4278" y="4239"/>
                  </a:lnTo>
                  <a:cubicBezTo>
                    <a:pt x="4041" y="3763"/>
                    <a:pt x="3764" y="3328"/>
                    <a:pt x="3565" y="2892"/>
                  </a:cubicBezTo>
                  <a:cubicBezTo>
                    <a:pt x="3051" y="1981"/>
                    <a:pt x="2734" y="1030"/>
                    <a:pt x="26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33" name="Google Shape;4833;p17"/>
            <p:cNvSpPr/>
            <p:nvPr/>
          </p:nvSpPr>
          <p:spPr>
            <a:xfrm>
              <a:off x="6348021" y="1029754"/>
              <a:ext cx="2339285" cy="1183990"/>
            </a:xfrm>
            <a:custGeom>
              <a:avLst/>
              <a:gdLst/>
              <a:ahLst/>
              <a:cxnLst/>
              <a:rect l="l" t="t" r="r" b="b"/>
              <a:pathLst>
                <a:path w="17906" h="9063" extrusionOk="0">
                  <a:moveTo>
                    <a:pt x="15450" y="387"/>
                  </a:moveTo>
                  <a:cubicBezTo>
                    <a:pt x="16757" y="823"/>
                    <a:pt x="17905" y="3556"/>
                    <a:pt x="17113" y="4388"/>
                  </a:cubicBezTo>
                  <a:cubicBezTo>
                    <a:pt x="16440" y="3754"/>
                    <a:pt x="15331" y="1021"/>
                    <a:pt x="15450" y="387"/>
                  </a:cubicBezTo>
                  <a:close/>
                  <a:moveTo>
                    <a:pt x="9785" y="2328"/>
                  </a:moveTo>
                  <a:cubicBezTo>
                    <a:pt x="9864" y="2764"/>
                    <a:pt x="9904" y="3160"/>
                    <a:pt x="9983" y="3596"/>
                  </a:cubicBezTo>
                  <a:lnTo>
                    <a:pt x="4041" y="5299"/>
                  </a:lnTo>
                  <a:cubicBezTo>
                    <a:pt x="4041" y="4863"/>
                    <a:pt x="3764" y="4744"/>
                    <a:pt x="3407" y="4626"/>
                  </a:cubicBezTo>
                  <a:lnTo>
                    <a:pt x="9785" y="2328"/>
                  </a:lnTo>
                  <a:close/>
                  <a:moveTo>
                    <a:pt x="15053" y="387"/>
                  </a:moveTo>
                  <a:cubicBezTo>
                    <a:pt x="15133" y="1377"/>
                    <a:pt x="15450" y="2368"/>
                    <a:pt x="15964" y="3239"/>
                  </a:cubicBezTo>
                  <a:cubicBezTo>
                    <a:pt x="16163" y="3675"/>
                    <a:pt x="16440" y="4111"/>
                    <a:pt x="16677" y="4626"/>
                  </a:cubicBezTo>
                  <a:lnTo>
                    <a:pt x="15251" y="5061"/>
                  </a:lnTo>
                  <a:cubicBezTo>
                    <a:pt x="14895" y="5220"/>
                    <a:pt x="14499" y="5339"/>
                    <a:pt x="14142" y="5457"/>
                  </a:cubicBezTo>
                  <a:cubicBezTo>
                    <a:pt x="14089" y="5471"/>
                    <a:pt x="14041" y="5479"/>
                    <a:pt x="13997" y="5479"/>
                  </a:cubicBezTo>
                  <a:cubicBezTo>
                    <a:pt x="13909" y="5479"/>
                    <a:pt x="13839" y="5444"/>
                    <a:pt x="13786" y="5339"/>
                  </a:cubicBezTo>
                  <a:cubicBezTo>
                    <a:pt x="13509" y="4665"/>
                    <a:pt x="13231" y="3992"/>
                    <a:pt x="12954" y="3318"/>
                  </a:cubicBezTo>
                  <a:cubicBezTo>
                    <a:pt x="12875" y="3081"/>
                    <a:pt x="12795" y="2843"/>
                    <a:pt x="12716" y="2605"/>
                  </a:cubicBezTo>
                  <a:cubicBezTo>
                    <a:pt x="12637" y="2368"/>
                    <a:pt x="12558" y="2090"/>
                    <a:pt x="12479" y="1813"/>
                  </a:cubicBezTo>
                  <a:cubicBezTo>
                    <a:pt x="12399" y="1417"/>
                    <a:pt x="12399" y="1417"/>
                    <a:pt x="12795" y="1259"/>
                  </a:cubicBezTo>
                  <a:lnTo>
                    <a:pt x="14063" y="783"/>
                  </a:lnTo>
                  <a:lnTo>
                    <a:pt x="15053" y="387"/>
                  </a:lnTo>
                  <a:close/>
                  <a:moveTo>
                    <a:pt x="12003" y="1536"/>
                  </a:moveTo>
                  <a:cubicBezTo>
                    <a:pt x="12201" y="2249"/>
                    <a:pt x="12399" y="2962"/>
                    <a:pt x="12637" y="3635"/>
                  </a:cubicBezTo>
                  <a:cubicBezTo>
                    <a:pt x="12875" y="4309"/>
                    <a:pt x="13152" y="4982"/>
                    <a:pt x="13469" y="5695"/>
                  </a:cubicBezTo>
                  <a:lnTo>
                    <a:pt x="12875" y="5933"/>
                  </a:lnTo>
                  <a:cubicBezTo>
                    <a:pt x="12162" y="4586"/>
                    <a:pt x="11409" y="3318"/>
                    <a:pt x="11211" y="1813"/>
                  </a:cubicBezTo>
                  <a:lnTo>
                    <a:pt x="12003" y="1536"/>
                  </a:lnTo>
                  <a:close/>
                  <a:moveTo>
                    <a:pt x="10141" y="3952"/>
                  </a:moveTo>
                  <a:lnTo>
                    <a:pt x="10617" y="5101"/>
                  </a:lnTo>
                  <a:lnTo>
                    <a:pt x="4635" y="6844"/>
                  </a:lnTo>
                  <a:cubicBezTo>
                    <a:pt x="4635" y="6606"/>
                    <a:pt x="4675" y="6369"/>
                    <a:pt x="4556" y="6170"/>
                  </a:cubicBezTo>
                  <a:cubicBezTo>
                    <a:pt x="4437" y="5933"/>
                    <a:pt x="4120" y="5893"/>
                    <a:pt x="3922" y="5774"/>
                  </a:cubicBezTo>
                  <a:lnTo>
                    <a:pt x="10141" y="3952"/>
                  </a:lnTo>
                  <a:close/>
                  <a:moveTo>
                    <a:pt x="10775" y="5497"/>
                  </a:moveTo>
                  <a:cubicBezTo>
                    <a:pt x="10815" y="5576"/>
                    <a:pt x="10894" y="5735"/>
                    <a:pt x="10973" y="5933"/>
                  </a:cubicBezTo>
                  <a:cubicBezTo>
                    <a:pt x="11053" y="6091"/>
                    <a:pt x="11171" y="6250"/>
                    <a:pt x="11251" y="6408"/>
                  </a:cubicBezTo>
                  <a:cubicBezTo>
                    <a:pt x="9072" y="7200"/>
                    <a:pt x="6893" y="7834"/>
                    <a:pt x="4675" y="8349"/>
                  </a:cubicBezTo>
                  <a:lnTo>
                    <a:pt x="4635" y="8349"/>
                  </a:lnTo>
                  <a:cubicBezTo>
                    <a:pt x="4873" y="7913"/>
                    <a:pt x="4873" y="7874"/>
                    <a:pt x="4556" y="7359"/>
                  </a:cubicBezTo>
                  <a:lnTo>
                    <a:pt x="10775" y="5497"/>
                  </a:lnTo>
                  <a:close/>
                  <a:moveTo>
                    <a:pt x="3172" y="5020"/>
                  </a:moveTo>
                  <a:cubicBezTo>
                    <a:pt x="3269" y="5020"/>
                    <a:pt x="3363" y="5033"/>
                    <a:pt x="3447" y="5061"/>
                  </a:cubicBezTo>
                  <a:cubicBezTo>
                    <a:pt x="3685" y="5141"/>
                    <a:pt x="3685" y="5259"/>
                    <a:pt x="3605" y="5418"/>
                  </a:cubicBezTo>
                  <a:cubicBezTo>
                    <a:pt x="3487" y="5576"/>
                    <a:pt x="3407" y="5656"/>
                    <a:pt x="3328" y="5735"/>
                  </a:cubicBezTo>
                  <a:cubicBezTo>
                    <a:pt x="3170" y="5972"/>
                    <a:pt x="3209" y="6091"/>
                    <a:pt x="3487" y="6131"/>
                  </a:cubicBezTo>
                  <a:cubicBezTo>
                    <a:pt x="3685" y="6170"/>
                    <a:pt x="3843" y="6170"/>
                    <a:pt x="4041" y="6210"/>
                  </a:cubicBezTo>
                  <a:cubicBezTo>
                    <a:pt x="4279" y="6289"/>
                    <a:pt x="4358" y="6448"/>
                    <a:pt x="4160" y="6646"/>
                  </a:cubicBezTo>
                  <a:cubicBezTo>
                    <a:pt x="4002" y="6844"/>
                    <a:pt x="3804" y="6923"/>
                    <a:pt x="3685" y="7082"/>
                  </a:cubicBezTo>
                  <a:cubicBezTo>
                    <a:pt x="3605" y="7161"/>
                    <a:pt x="3526" y="7280"/>
                    <a:pt x="3487" y="7398"/>
                  </a:cubicBezTo>
                  <a:cubicBezTo>
                    <a:pt x="3605" y="7478"/>
                    <a:pt x="3685" y="7517"/>
                    <a:pt x="3804" y="7557"/>
                  </a:cubicBezTo>
                  <a:cubicBezTo>
                    <a:pt x="3962" y="7597"/>
                    <a:pt x="4081" y="7597"/>
                    <a:pt x="4239" y="7636"/>
                  </a:cubicBezTo>
                  <a:cubicBezTo>
                    <a:pt x="4477" y="7715"/>
                    <a:pt x="4517" y="7953"/>
                    <a:pt x="4318" y="8112"/>
                  </a:cubicBezTo>
                  <a:cubicBezTo>
                    <a:pt x="4031" y="8431"/>
                    <a:pt x="3616" y="8621"/>
                    <a:pt x="3196" y="8621"/>
                  </a:cubicBezTo>
                  <a:cubicBezTo>
                    <a:pt x="3094" y="8621"/>
                    <a:pt x="2993" y="8610"/>
                    <a:pt x="2892" y="8587"/>
                  </a:cubicBezTo>
                  <a:lnTo>
                    <a:pt x="2140" y="8389"/>
                  </a:lnTo>
                  <a:cubicBezTo>
                    <a:pt x="2298" y="7636"/>
                    <a:pt x="2021" y="7002"/>
                    <a:pt x="1704" y="6369"/>
                  </a:cubicBezTo>
                  <a:cubicBezTo>
                    <a:pt x="1664" y="6289"/>
                    <a:pt x="1664" y="6170"/>
                    <a:pt x="1704" y="6052"/>
                  </a:cubicBezTo>
                  <a:cubicBezTo>
                    <a:pt x="1863" y="5774"/>
                    <a:pt x="2021" y="5497"/>
                    <a:pt x="2179" y="5259"/>
                  </a:cubicBezTo>
                  <a:cubicBezTo>
                    <a:pt x="2338" y="5220"/>
                    <a:pt x="2496" y="5180"/>
                    <a:pt x="2655" y="5141"/>
                  </a:cubicBezTo>
                  <a:cubicBezTo>
                    <a:pt x="2808" y="5064"/>
                    <a:pt x="2995" y="5020"/>
                    <a:pt x="3172" y="5020"/>
                  </a:cubicBezTo>
                  <a:close/>
                  <a:moveTo>
                    <a:pt x="15281" y="0"/>
                  </a:moveTo>
                  <a:cubicBezTo>
                    <a:pt x="15071" y="0"/>
                    <a:pt x="14859" y="49"/>
                    <a:pt x="14657" y="149"/>
                  </a:cubicBezTo>
                  <a:cubicBezTo>
                    <a:pt x="12518" y="942"/>
                    <a:pt x="10340" y="1655"/>
                    <a:pt x="8200" y="2407"/>
                  </a:cubicBezTo>
                  <a:cubicBezTo>
                    <a:pt x="6299" y="3081"/>
                    <a:pt x="4358" y="3794"/>
                    <a:pt x="2417" y="4507"/>
                  </a:cubicBezTo>
                  <a:cubicBezTo>
                    <a:pt x="2219" y="4586"/>
                    <a:pt x="2021" y="4705"/>
                    <a:pt x="1863" y="4903"/>
                  </a:cubicBezTo>
                  <a:cubicBezTo>
                    <a:pt x="1387" y="5616"/>
                    <a:pt x="951" y="6369"/>
                    <a:pt x="476" y="7121"/>
                  </a:cubicBezTo>
                  <a:cubicBezTo>
                    <a:pt x="397" y="7280"/>
                    <a:pt x="278" y="7398"/>
                    <a:pt x="199" y="7557"/>
                  </a:cubicBezTo>
                  <a:cubicBezTo>
                    <a:pt x="1" y="7953"/>
                    <a:pt x="80" y="8230"/>
                    <a:pt x="516" y="8349"/>
                  </a:cubicBezTo>
                  <a:cubicBezTo>
                    <a:pt x="1149" y="8547"/>
                    <a:pt x="1823" y="8745"/>
                    <a:pt x="2457" y="8904"/>
                  </a:cubicBezTo>
                  <a:cubicBezTo>
                    <a:pt x="2774" y="9023"/>
                    <a:pt x="3130" y="9062"/>
                    <a:pt x="3447" y="9062"/>
                  </a:cubicBezTo>
                  <a:cubicBezTo>
                    <a:pt x="3883" y="9023"/>
                    <a:pt x="4318" y="8904"/>
                    <a:pt x="4715" y="8785"/>
                  </a:cubicBezTo>
                  <a:cubicBezTo>
                    <a:pt x="6695" y="8230"/>
                    <a:pt x="8715" y="7676"/>
                    <a:pt x="10696" y="7082"/>
                  </a:cubicBezTo>
                  <a:cubicBezTo>
                    <a:pt x="12439" y="6567"/>
                    <a:pt x="14182" y="5933"/>
                    <a:pt x="15885" y="5339"/>
                  </a:cubicBezTo>
                  <a:cubicBezTo>
                    <a:pt x="16361" y="5180"/>
                    <a:pt x="16836" y="4982"/>
                    <a:pt x="17311" y="4824"/>
                  </a:cubicBezTo>
                  <a:cubicBezTo>
                    <a:pt x="17628" y="4586"/>
                    <a:pt x="17826" y="4190"/>
                    <a:pt x="17787" y="3794"/>
                  </a:cubicBezTo>
                  <a:cubicBezTo>
                    <a:pt x="17826" y="2487"/>
                    <a:pt x="17311" y="1219"/>
                    <a:pt x="16321" y="427"/>
                  </a:cubicBezTo>
                  <a:cubicBezTo>
                    <a:pt x="16018" y="149"/>
                    <a:pt x="15651" y="0"/>
                    <a:pt x="15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34" name="Google Shape;4834;p17"/>
            <p:cNvSpPr/>
            <p:nvPr/>
          </p:nvSpPr>
          <p:spPr>
            <a:xfrm>
              <a:off x="8211101" y="1383394"/>
              <a:ext cx="62186" cy="54085"/>
            </a:xfrm>
            <a:custGeom>
              <a:avLst/>
              <a:gdLst/>
              <a:ahLst/>
              <a:cxnLst/>
              <a:rect l="l" t="t" r="r" b="b"/>
              <a:pathLst>
                <a:path w="476" h="414" extrusionOk="0">
                  <a:moveTo>
                    <a:pt x="160" y="1"/>
                  </a:moveTo>
                  <a:cubicBezTo>
                    <a:pt x="129" y="1"/>
                    <a:pt x="103" y="6"/>
                    <a:pt x="79" y="17"/>
                  </a:cubicBezTo>
                  <a:cubicBezTo>
                    <a:pt x="0" y="96"/>
                    <a:pt x="0" y="255"/>
                    <a:pt x="0" y="334"/>
                  </a:cubicBezTo>
                  <a:cubicBezTo>
                    <a:pt x="119" y="334"/>
                    <a:pt x="238" y="413"/>
                    <a:pt x="317" y="413"/>
                  </a:cubicBezTo>
                  <a:cubicBezTo>
                    <a:pt x="436" y="374"/>
                    <a:pt x="436" y="215"/>
                    <a:pt x="475" y="57"/>
                  </a:cubicBezTo>
                  <a:cubicBezTo>
                    <a:pt x="335" y="29"/>
                    <a:pt x="235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35" name="Google Shape;4835;p17"/>
            <p:cNvSpPr/>
            <p:nvPr/>
          </p:nvSpPr>
          <p:spPr>
            <a:xfrm>
              <a:off x="8180008" y="1210951"/>
              <a:ext cx="88053" cy="78515"/>
            </a:xfrm>
            <a:custGeom>
              <a:avLst/>
              <a:gdLst/>
              <a:ahLst/>
              <a:cxnLst/>
              <a:rect l="l" t="t" r="r" b="b"/>
              <a:pathLst>
                <a:path w="674" h="601" extrusionOk="0">
                  <a:moveTo>
                    <a:pt x="397" y="0"/>
                  </a:moveTo>
                  <a:cubicBezTo>
                    <a:pt x="357" y="0"/>
                    <a:pt x="317" y="10"/>
                    <a:pt x="278" y="30"/>
                  </a:cubicBezTo>
                  <a:lnTo>
                    <a:pt x="238" y="30"/>
                  </a:lnTo>
                  <a:cubicBezTo>
                    <a:pt x="80" y="109"/>
                    <a:pt x="0" y="307"/>
                    <a:pt x="80" y="466"/>
                  </a:cubicBezTo>
                  <a:cubicBezTo>
                    <a:pt x="80" y="466"/>
                    <a:pt x="80" y="505"/>
                    <a:pt x="80" y="505"/>
                  </a:cubicBezTo>
                  <a:cubicBezTo>
                    <a:pt x="167" y="563"/>
                    <a:pt x="275" y="600"/>
                    <a:pt x="373" y="600"/>
                  </a:cubicBezTo>
                  <a:cubicBezTo>
                    <a:pt x="409" y="600"/>
                    <a:pt x="444" y="595"/>
                    <a:pt x="476" y="585"/>
                  </a:cubicBezTo>
                  <a:cubicBezTo>
                    <a:pt x="634" y="505"/>
                    <a:pt x="674" y="268"/>
                    <a:pt x="515" y="30"/>
                  </a:cubicBezTo>
                  <a:cubicBezTo>
                    <a:pt x="476" y="10"/>
                    <a:pt x="436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36" name="Google Shape;4836;p17"/>
            <p:cNvSpPr/>
            <p:nvPr/>
          </p:nvSpPr>
          <p:spPr>
            <a:xfrm>
              <a:off x="8060994" y="1304619"/>
              <a:ext cx="67412" cy="65581"/>
            </a:xfrm>
            <a:custGeom>
              <a:avLst/>
              <a:gdLst/>
              <a:ahLst/>
              <a:cxnLst/>
              <a:rect l="l" t="t" r="r" b="b"/>
              <a:pathLst>
                <a:path w="516" h="502" extrusionOk="0">
                  <a:moveTo>
                    <a:pt x="267" y="0"/>
                  </a:moveTo>
                  <a:cubicBezTo>
                    <a:pt x="218" y="0"/>
                    <a:pt x="168" y="10"/>
                    <a:pt x="119" y="26"/>
                  </a:cubicBezTo>
                  <a:cubicBezTo>
                    <a:pt x="40" y="26"/>
                    <a:pt x="0" y="264"/>
                    <a:pt x="80" y="343"/>
                  </a:cubicBezTo>
                  <a:cubicBezTo>
                    <a:pt x="119" y="422"/>
                    <a:pt x="278" y="462"/>
                    <a:pt x="476" y="501"/>
                  </a:cubicBezTo>
                  <a:cubicBezTo>
                    <a:pt x="476" y="303"/>
                    <a:pt x="515" y="145"/>
                    <a:pt x="476" y="66"/>
                  </a:cubicBezTo>
                  <a:cubicBezTo>
                    <a:pt x="406" y="19"/>
                    <a:pt x="33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837" name="Google Shape;4837;p17"/>
          <p:cNvGrpSpPr/>
          <p:nvPr/>
        </p:nvGrpSpPr>
        <p:grpSpPr>
          <a:xfrm rot="-4027023">
            <a:off x="6225036" y="5433271"/>
            <a:ext cx="728321" cy="1157309"/>
            <a:chOff x="6712570" y="2317359"/>
            <a:chExt cx="1863208" cy="2960654"/>
          </a:xfrm>
        </p:grpSpPr>
        <p:sp>
          <p:nvSpPr>
            <p:cNvPr id="4838" name="Google Shape;4838;p17"/>
            <p:cNvSpPr/>
            <p:nvPr/>
          </p:nvSpPr>
          <p:spPr>
            <a:xfrm>
              <a:off x="7420292" y="3361133"/>
              <a:ext cx="356355" cy="144514"/>
            </a:xfrm>
            <a:custGeom>
              <a:avLst/>
              <a:gdLst/>
              <a:ahLst/>
              <a:cxnLst/>
              <a:rect l="l" t="t" r="r" b="b"/>
              <a:pathLst>
                <a:path w="2932" h="1189" extrusionOk="0">
                  <a:moveTo>
                    <a:pt x="357" y="0"/>
                  </a:moveTo>
                  <a:cubicBezTo>
                    <a:pt x="277" y="0"/>
                    <a:pt x="119" y="79"/>
                    <a:pt x="0" y="159"/>
                  </a:cubicBezTo>
                  <a:cubicBezTo>
                    <a:pt x="79" y="238"/>
                    <a:pt x="119" y="357"/>
                    <a:pt x="198" y="396"/>
                  </a:cubicBezTo>
                  <a:cubicBezTo>
                    <a:pt x="515" y="634"/>
                    <a:pt x="911" y="792"/>
                    <a:pt x="1268" y="990"/>
                  </a:cubicBezTo>
                  <a:cubicBezTo>
                    <a:pt x="1624" y="1149"/>
                    <a:pt x="2060" y="1189"/>
                    <a:pt x="2496" y="1189"/>
                  </a:cubicBezTo>
                  <a:cubicBezTo>
                    <a:pt x="2614" y="1149"/>
                    <a:pt x="2773" y="1149"/>
                    <a:pt x="2931" y="1149"/>
                  </a:cubicBezTo>
                  <a:cubicBezTo>
                    <a:pt x="2931" y="1070"/>
                    <a:pt x="2931" y="1030"/>
                    <a:pt x="2931" y="990"/>
                  </a:cubicBezTo>
                  <a:cubicBezTo>
                    <a:pt x="2852" y="911"/>
                    <a:pt x="2773" y="872"/>
                    <a:pt x="2654" y="832"/>
                  </a:cubicBezTo>
                  <a:cubicBezTo>
                    <a:pt x="2179" y="634"/>
                    <a:pt x="1703" y="436"/>
                    <a:pt x="1228" y="238"/>
                  </a:cubicBezTo>
                  <a:cubicBezTo>
                    <a:pt x="951" y="119"/>
                    <a:pt x="673" y="40"/>
                    <a:pt x="357" y="0"/>
                  </a:cubicBezTo>
                  <a:close/>
                </a:path>
              </a:pathLst>
            </a:custGeom>
            <a:solidFill>
              <a:srgbClr val="A889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39" name="Google Shape;4839;p17"/>
            <p:cNvSpPr/>
            <p:nvPr/>
          </p:nvSpPr>
          <p:spPr>
            <a:xfrm>
              <a:off x="8036496" y="2376913"/>
              <a:ext cx="476801" cy="965169"/>
            </a:xfrm>
            <a:custGeom>
              <a:avLst/>
              <a:gdLst/>
              <a:ahLst/>
              <a:cxnLst/>
              <a:rect l="l" t="t" r="r" b="b"/>
              <a:pathLst>
                <a:path w="3923" h="7941" extrusionOk="0">
                  <a:moveTo>
                    <a:pt x="1823" y="1126"/>
                  </a:moveTo>
                  <a:cubicBezTo>
                    <a:pt x="1823" y="1245"/>
                    <a:pt x="1823" y="1324"/>
                    <a:pt x="1823" y="1364"/>
                  </a:cubicBezTo>
                  <a:cubicBezTo>
                    <a:pt x="1783" y="1443"/>
                    <a:pt x="1704" y="1443"/>
                    <a:pt x="1664" y="1483"/>
                  </a:cubicBezTo>
                  <a:cubicBezTo>
                    <a:pt x="1308" y="1641"/>
                    <a:pt x="1268" y="2117"/>
                    <a:pt x="1545" y="2354"/>
                  </a:cubicBezTo>
                  <a:cubicBezTo>
                    <a:pt x="1981" y="2790"/>
                    <a:pt x="2219" y="3384"/>
                    <a:pt x="2140" y="4018"/>
                  </a:cubicBezTo>
                  <a:cubicBezTo>
                    <a:pt x="2100" y="4216"/>
                    <a:pt x="2021" y="4414"/>
                    <a:pt x="1902" y="4573"/>
                  </a:cubicBezTo>
                  <a:cubicBezTo>
                    <a:pt x="1862" y="4652"/>
                    <a:pt x="1704" y="4612"/>
                    <a:pt x="1625" y="4652"/>
                  </a:cubicBezTo>
                  <a:lnTo>
                    <a:pt x="1625" y="4573"/>
                  </a:lnTo>
                  <a:cubicBezTo>
                    <a:pt x="1585" y="4533"/>
                    <a:pt x="1585" y="4454"/>
                    <a:pt x="1625" y="4414"/>
                  </a:cubicBezTo>
                  <a:cubicBezTo>
                    <a:pt x="1862" y="3780"/>
                    <a:pt x="1704" y="3028"/>
                    <a:pt x="1228" y="2552"/>
                  </a:cubicBezTo>
                  <a:cubicBezTo>
                    <a:pt x="951" y="2275"/>
                    <a:pt x="912" y="1839"/>
                    <a:pt x="1149" y="1523"/>
                  </a:cubicBezTo>
                  <a:cubicBezTo>
                    <a:pt x="1228" y="1404"/>
                    <a:pt x="1308" y="1324"/>
                    <a:pt x="1387" y="1285"/>
                  </a:cubicBezTo>
                  <a:cubicBezTo>
                    <a:pt x="1545" y="1206"/>
                    <a:pt x="1664" y="1166"/>
                    <a:pt x="1823" y="1126"/>
                  </a:cubicBezTo>
                  <a:close/>
                  <a:moveTo>
                    <a:pt x="1962" y="1"/>
                  </a:moveTo>
                  <a:cubicBezTo>
                    <a:pt x="1852" y="1"/>
                    <a:pt x="1748" y="29"/>
                    <a:pt x="1664" y="57"/>
                  </a:cubicBezTo>
                  <a:cubicBezTo>
                    <a:pt x="1545" y="96"/>
                    <a:pt x="1466" y="176"/>
                    <a:pt x="1426" y="295"/>
                  </a:cubicBezTo>
                  <a:cubicBezTo>
                    <a:pt x="1189" y="611"/>
                    <a:pt x="951" y="928"/>
                    <a:pt x="753" y="1245"/>
                  </a:cubicBezTo>
                  <a:cubicBezTo>
                    <a:pt x="515" y="1483"/>
                    <a:pt x="357" y="1760"/>
                    <a:pt x="199" y="2077"/>
                  </a:cubicBezTo>
                  <a:cubicBezTo>
                    <a:pt x="119" y="2354"/>
                    <a:pt x="0" y="2711"/>
                    <a:pt x="357" y="2988"/>
                  </a:cubicBezTo>
                  <a:cubicBezTo>
                    <a:pt x="476" y="3107"/>
                    <a:pt x="515" y="3384"/>
                    <a:pt x="674" y="3543"/>
                  </a:cubicBezTo>
                  <a:cubicBezTo>
                    <a:pt x="872" y="3780"/>
                    <a:pt x="991" y="4097"/>
                    <a:pt x="1070" y="4375"/>
                  </a:cubicBezTo>
                  <a:cubicBezTo>
                    <a:pt x="1110" y="4810"/>
                    <a:pt x="1030" y="5206"/>
                    <a:pt x="793" y="5563"/>
                  </a:cubicBezTo>
                  <a:cubicBezTo>
                    <a:pt x="674" y="5801"/>
                    <a:pt x="476" y="6038"/>
                    <a:pt x="317" y="6316"/>
                  </a:cubicBezTo>
                  <a:cubicBezTo>
                    <a:pt x="159" y="6553"/>
                    <a:pt x="159" y="6831"/>
                    <a:pt x="317" y="7068"/>
                  </a:cubicBezTo>
                  <a:cubicBezTo>
                    <a:pt x="595" y="7544"/>
                    <a:pt x="1070" y="7861"/>
                    <a:pt x="1664" y="7900"/>
                  </a:cubicBezTo>
                  <a:cubicBezTo>
                    <a:pt x="1746" y="7927"/>
                    <a:pt x="1828" y="7940"/>
                    <a:pt x="1908" y="7940"/>
                  </a:cubicBezTo>
                  <a:cubicBezTo>
                    <a:pt x="2178" y="7940"/>
                    <a:pt x="2432" y="7797"/>
                    <a:pt x="2615" y="7583"/>
                  </a:cubicBezTo>
                  <a:cubicBezTo>
                    <a:pt x="2813" y="7227"/>
                    <a:pt x="2694" y="6949"/>
                    <a:pt x="2496" y="6633"/>
                  </a:cubicBezTo>
                  <a:cubicBezTo>
                    <a:pt x="2100" y="6236"/>
                    <a:pt x="2100" y="5563"/>
                    <a:pt x="2496" y="5167"/>
                  </a:cubicBezTo>
                  <a:lnTo>
                    <a:pt x="3209" y="4097"/>
                  </a:lnTo>
                  <a:cubicBezTo>
                    <a:pt x="3922" y="3028"/>
                    <a:pt x="3764" y="2037"/>
                    <a:pt x="2773" y="1602"/>
                  </a:cubicBezTo>
                  <a:cubicBezTo>
                    <a:pt x="2496" y="1483"/>
                    <a:pt x="2298" y="1285"/>
                    <a:pt x="2219" y="1008"/>
                  </a:cubicBezTo>
                  <a:cubicBezTo>
                    <a:pt x="2140" y="809"/>
                    <a:pt x="2140" y="611"/>
                    <a:pt x="2219" y="413"/>
                  </a:cubicBezTo>
                  <a:cubicBezTo>
                    <a:pt x="2219" y="255"/>
                    <a:pt x="2179" y="136"/>
                    <a:pt x="2100" y="17"/>
                  </a:cubicBezTo>
                  <a:cubicBezTo>
                    <a:pt x="2053" y="6"/>
                    <a:pt x="2007" y="1"/>
                    <a:pt x="1962" y="1"/>
                  </a:cubicBezTo>
                  <a:close/>
                </a:path>
              </a:pathLst>
            </a:custGeom>
            <a:solidFill>
              <a:srgbClr val="A889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40" name="Google Shape;4840;p17"/>
            <p:cNvSpPr/>
            <p:nvPr/>
          </p:nvSpPr>
          <p:spPr>
            <a:xfrm>
              <a:off x="7997968" y="3463347"/>
              <a:ext cx="264957" cy="213672"/>
            </a:xfrm>
            <a:custGeom>
              <a:avLst/>
              <a:gdLst/>
              <a:ahLst/>
              <a:cxnLst/>
              <a:rect l="l" t="t" r="r" b="b"/>
              <a:pathLst>
                <a:path w="2180" h="1758" extrusionOk="0">
                  <a:moveTo>
                    <a:pt x="1387" y="1"/>
                  </a:moveTo>
                  <a:cubicBezTo>
                    <a:pt x="1347" y="1"/>
                    <a:pt x="1308" y="11"/>
                    <a:pt x="1268" y="31"/>
                  </a:cubicBezTo>
                  <a:cubicBezTo>
                    <a:pt x="1268" y="70"/>
                    <a:pt x="1268" y="110"/>
                    <a:pt x="1268" y="149"/>
                  </a:cubicBezTo>
                  <a:cubicBezTo>
                    <a:pt x="1268" y="189"/>
                    <a:pt x="1268" y="229"/>
                    <a:pt x="1308" y="268"/>
                  </a:cubicBezTo>
                  <a:cubicBezTo>
                    <a:pt x="1347" y="387"/>
                    <a:pt x="1466" y="466"/>
                    <a:pt x="1506" y="585"/>
                  </a:cubicBezTo>
                  <a:cubicBezTo>
                    <a:pt x="1743" y="1021"/>
                    <a:pt x="1585" y="1338"/>
                    <a:pt x="1070" y="1338"/>
                  </a:cubicBezTo>
                  <a:cubicBezTo>
                    <a:pt x="832" y="1338"/>
                    <a:pt x="595" y="1140"/>
                    <a:pt x="555" y="902"/>
                  </a:cubicBezTo>
                  <a:cubicBezTo>
                    <a:pt x="436" y="664"/>
                    <a:pt x="595" y="427"/>
                    <a:pt x="832" y="348"/>
                  </a:cubicBezTo>
                  <a:lnTo>
                    <a:pt x="1110" y="229"/>
                  </a:lnTo>
                  <a:lnTo>
                    <a:pt x="1110" y="149"/>
                  </a:lnTo>
                  <a:cubicBezTo>
                    <a:pt x="1030" y="70"/>
                    <a:pt x="912" y="70"/>
                    <a:pt x="793" y="70"/>
                  </a:cubicBezTo>
                  <a:cubicBezTo>
                    <a:pt x="317" y="110"/>
                    <a:pt x="1" y="546"/>
                    <a:pt x="159" y="1021"/>
                  </a:cubicBezTo>
                  <a:cubicBezTo>
                    <a:pt x="199" y="1377"/>
                    <a:pt x="516" y="1694"/>
                    <a:pt x="912" y="1734"/>
                  </a:cubicBezTo>
                  <a:cubicBezTo>
                    <a:pt x="983" y="1750"/>
                    <a:pt x="1056" y="1758"/>
                    <a:pt x="1129" y="1758"/>
                  </a:cubicBezTo>
                  <a:cubicBezTo>
                    <a:pt x="1420" y="1758"/>
                    <a:pt x="1712" y="1631"/>
                    <a:pt x="1902" y="1377"/>
                  </a:cubicBezTo>
                  <a:cubicBezTo>
                    <a:pt x="2179" y="902"/>
                    <a:pt x="1981" y="268"/>
                    <a:pt x="1506" y="31"/>
                  </a:cubicBezTo>
                  <a:cubicBezTo>
                    <a:pt x="1466" y="11"/>
                    <a:pt x="1427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41" name="Google Shape;4841;p17"/>
            <p:cNvSpPr/>
            <p:nvPr/>
          </p:nvSpPr>
          <p:spPr>
            <a:xfrm>
              <a:off x="6712570" y="2317359"/>
              <a:ext cx="1863208" cy="2960654"/>
            </a:xfrm>
            <a:custGeom>
              <a:avLst/>
              <a:gdLst/>
              <a:ahLst/>
              <a:cxnLst/>
              <a:rect l="l" t="t" r="r" b="b"/>
              <a:pathLst>
                <a:path w="15330" h="24359" extrusionOk="0">
                  <a:moveTo>
                    <a:pt x="10656" y="2409"/>
                  </a:moveTo>
                  <a:cubicBezTo>
                    <a:pt x="10616" y="2607"/>
                    <a:pt x="10577" y="2805"/>
                    <a:pt x="10537" y="3003"/>
                  </a:cubicBezTo>
                  <a:cubicBezTo>
                    <a:pt x="10497" y="3082"/>
                    <a:pt x="10418" y="3161"/>
                    <a:pt x="10339" y="3201"/>
                  </a:cubicBezTo>
                  <a:cubicBezTo>
                    <a:pt x="9190" y="3755"/>
                    <a:pt x="8239" y="4587"/>
                    <a:pt x="7526" y="5657"/>
                  </a:cubicBezTo>
                  <a:cubicBezTo>
                    <a:pt x="7130" y="6211"/>
                    <a:pt x="6893" y="6885"/>
                    <a:pt x="6893" y="7558"/>
                  </a:cubicBezTo>
                  <a:cubicBezTo>
                    <a:pt x="6893" y="7796"/>
                    <a:pt x="6813" y="8034"/>
                    <a:pt x="6813" y="8271"/>
                  </a:cubicBezTo>
                  <a:cubicBezTo>
                    <a:pt x="6457" y="8232"/>
                    <a:pt x="6417" y="7994"/>
                    <a:pt x="6338" y="7756"/>
                  </a:cubicBezTo>
                  <a:cubicBezTo>
                    <a:pt x="6100" y="6845"/>
                    <a:pt x="6259" y="5895"/>
                    <a:pt x="6813" y="5102"/>
                  </a:cubicBezTo>
                  <a:cubicBezTo>
                    <a:pt x="7051" y="4627"/>
                    <a:pt x="7408" y="4270"/>
                    <a:pt x="7883" y="3993"/>
                  </a:cubicBezTo>
                  <a:cubicBezTo>
                    <a:pt x="8715" y="3478"/>
                    <a:pt x="9586" y="3003"/>
                    <a:pt x="10458" y="2488"/>
                  </a:cubicBezTo>
                  <a:cubicBezTo>
                    <a:pt x="10497" y="2448"/>
                    <a:pt x="10577" y="2409"/>
                    <a:pt x="10656" y="2409"/>
                  </a:cubicBezTo>
                  <a:close/>
                  <a:moveTo>
                    <a:pt x="10933" y="4112"/>
                  </a:moveTo>
                  <a:cubicBezTo>
                    <a:pt x="11488" y="4468"/>
                    <a:pt x="11646" y="5221"/>
                    <a:pt x="11250" y="5776"/>
                  </a:cubicBezTo>
                  <a:cubicBezTo>
                    <a:pt x="10616" y="6687"/>
                    <a:pt x="9784" y="7400"/>
                    <a:pt x="8834" y="7954"/>
                  </a:cubicBezTo>
                  <a:cubicBezTo>
                    <a:pt x="8556" y="8113"/>
                    <a:pt x="8239" y="8232"/>
                    <a:pt x="7962" y="8351"/>
                  </a:cubicBezTo>
                  <a:lnTo>
                    <a:pt x="7962" y="8311"/>
                  </a:lnTo>
                  <a:lnTo>
                    <a:pt x="10933" y="4112"/>
                  </a:lnTo>
                  <a:close/>
                  <a:moveTo>
                    <a:pt x="12822" y="491"/>
                  </a:moveTo>
                  <a:cubicBezTo>
                    <a:pt x="12864" y="491"/>
                    <a:pt x="12907" y="496"/>
                    <a:pt x="12953" y="507"/>
                  </a:cubicBezTo>
                  <a:cubicBezTo>
                    <a:pt x="13072" y="626"/>
                    <a:pt x="13112" y="745"/>
                    <a:pt x="13072" y="903"/>
                  </a:cubicBezTo>
                  <a:cubicBezTo>
                    <a:pt x="13033" y="1101"/>
                    <a:pt x="13033" y="1299"/>
                    <a:pt x="13072" y="1498"/>
                  </a:cubicBezTo>
                  <a:cubicBezTo>
                    <a:pt x="13191" y="1775"/>
                    <a:pt x="13389" y="1973"/>
                    <a:pt x="13627" y="2092"/>
                  </a:cubicBezTo>
                  <a:cubicBezTo>
                    <a:pt x="14617" y="2527"/>
                    <a:pt x="14775" y="3518"/>
                    <a:pt x="14102" y="4627"/>
                  </a:cubicBezTo>
                  <a:lnTo>
                    <a:pt x="13349" y="5657"/>
                  </a:lnTo>
                  <a:cubicBezTo>
                    <a:pt x="12993" y="6093"/>
                    <a:pt x="12993" y="6726"/>
                    <a:pt x="13389" y="7123"/>
                  </a:cubicBezTo>
                  <a:lnTo>
                    <a:pt x="13349" y="7123"/>
                  </a:lnTo>
                  <a:cubicBezTo>
                    <a:pt x="13547" y="7439"/>
                    <a:pt x="13706" y="7717"/>
                    <a:pt x="13468" y="8073"/>
                  </a:cubicBezTo>
                  <a:cubicBezTo>
                    <a:pt x="13316" y="8287"/>
                    <a:pt x="13045" y="8430"/>
                    <a:pt x="12766" y="8430"/>
                  </a:cubicBezTo>
                  <a:cubicBezTo>
                    <a:pt x="12683" y="8430"/>
                    <a:pt x="12599" y="8417"/>
                    <a:pt x="12518" y="8390"/>
                  </a:cubicBezTo>
                  <a:cubicBezTo>
                    <a:pt x="11963" y="8351"/>
                    <a:pt x="11448" y="8034"/>
                    <a:pt x="11171" y="7558"/>
                  </a:cubicBezTo>
                  <a:cubicBezTo>
                    <a:pt x="11052" y="7321"/>
                    <a:pt x="11052" y="7043"/>
                    <a:pt x="11171" y="6806"/>
                  </a:cubicBezTo>
                  <a:cubicBezTo>
                    <a:pt x="11329" y="6568"/>
                    <a:pt x="11527" y="6291"/>
                    <a:pt x="11686" y="6053"/>
                  </a:cubicBezTo>
                  <a:cubicBezTo>
                    <a:pt x="11884" y="5696"/>
                    <a:pt x="12003" y="5300"/>
                    <a:pt x="11923" y="4865"/>
                  </a:cubicBezTo>
                  <a:cubicBezTo>
                    <a:pt x="11884" y="4587"/>
                    <a:pt x="11725" y="4270"/>
                    <a:pt x="11527" y="4033"/>
                  </a:cubicBezTo>
                  <a:cubicBezTo>
                    <a:pt x="11408" y="3874"/>
                    <a:pt x="11369" y="3597"/>
                    <a:pt x="11210" y="3478"/>
                  </a:cubicBezTo>
                  <a:cubicBezTo>
                    <a:pt x="10854" y="3201"/>
                    <a:pt x="10973" y="2844"/>
                    <a:pt x="11092" y="2567"/>
                  </a:cubicBezTo>
                  <a:cubicBezTo>
                    <a:pt x="11250" y="2250"/>
                    <a:pt x="11408" y="1973"/>
                    <a:pt x="11606" y="1735"/>
                  </a:cubicBezTo>
                  <a:cubicBezTo>
                    <a:pt x="11844" y="1418"/>
                    <a:pt x="12082" y="1101"/>
                    <a:pt x="12280" y="785"/>
                  </a:cubicBezTo>
                  <a:cubicBezTo>
                    <a:pt x="12359" y="666"/>
                    <a:pt x="12438" y="586"/>
                    <a:pt x="12518" y="547"/>
                  </a:cubicBezTo>
                  <a:cubicBezTo>
                    <a:pt x="12630" y="519"/>
                    <a:pt x="12722" y="491"/>
                    <a:pt x="12822" y="491"/>
                  </a:cubicBezTo>
                  <a:close/>
                  <a:moveTo>
                    <a:pt x="10616" y="3597"/>
                  </a:moveTo>
                  <a:cubicBezTo>
                    <a:pt x="10775" y="3676"/>
                    <a:pt x="10735" y="3795"/>
                    <a:pt x="10656" y="3954"/>
                  </a:cubicBezTo>
                  <a:lnTo>
                    <a:pt x="7606" y="7994"/>
                  </a:lnTo>
                  <a:cubicBezTo>
                    <a:pt x="7526" y="8152"/>
                    <a:pt x="7408" y="8311"/>
                    <a:pt x="7328" y="8509"/>
                  </a:cubicBezTo>
                  <a:cubicBezTo>
                    <a:pt x="7210" y="8509"/>
                    <a:pt x="7130" y="8469"/>
                    <a:pt x="7210" y="8271"/>
                  </a:cubicBezTo>
                  <a:cubicBezTo>
                    <a:pt x="7249" y="8073"/>
                    <a:pt x="7289" y="7875"/>
                    <a:pt x="7289" y="7677"/>
                  </a:cubicBezTo>
                  <a:cubicBezTo>
                    <a:pt x="7368" y="6806"/>
                    <a:pt x="7764" y="5934"/>
                    <a:pt x="8398" y="5300"/>
                  </a:cubicBezTo>
                  <a:cubicBezTo>
                    <a:pt x="8992" y="4548"/>
                    <a:pt x="9745" y="3993"/>
                    <a:pt x="10616" y="3597"/>
                  </a:cubicBezTo>
                  <a:close/>
                  <a:moveTo>
                    <a:pt x="10656" y="7241"/>
                  </a:moveTo>
                  <a:lnTo>
                    <a:pt x="10656" y="7241"/>
                  </a:lnTo>
                  <a:cubicBezTo>
                    <a:pt x="10616" y="7360"/>
                    <a:pt x="10577" y="7519"/>
                    <a:pt x="10537" y="7637"/>
                  </a:cubicBezTo>
                  <a:lnTo>
                    <a:pt x="10497" y="7598"/>
                  </a:lnTo>
                  <a:cubicBezTo>
                    <a:pt x="10101" y="8311"/>
                    <a:pt x="9388" y="8826"/>
                    <a:pt x="8596" y="8945"/>
                  </a:cubicBezTo>
                  <a:cubicBezTo>
                    <a:pt x="8358" y="8945"/>
                    <a:pt x="8160" y="8905"/>
                    <a:pt x="7962" y="8786"/>
                  </a:cubicBezTo>
                  <a:cubicBezTo>
                    <a:pt x="8992" y="8549"/>
                    <a:pt x="9705" y="7796"/>
                    <a:pt x="10656" y="7241"/>
                  </a:cubicBezTo>
                  <a:close/>
                  <a:moveTo>
                    <a:pt x="6180" y="8549"/>
                  </a:moveTo>
                  <a:cubicBezTo>
                    <a:pt x="6457" y="8628"/>
                    <a:pt x="6774" y="8707"/>
                    <a:pt x="7051" y="8826"/>
                  </a:cubicBezTo>
                  <a:cubicBezTo>
                    <a:pt x="7526" y="9024"/>
                    <a:pt x="8002" y="9222"/>
                    <a:pt x="8477" y="9420"/>
                  </a:cubicBezTo>
                  <a:cubicBezTo>
                    <a:pt x="8556" y="9460"/>
                    <a:pt x="8636" y="9499"/>
                    <a:pt x="8715" y="9578"/>
                  </a:cubicBezTo>
                  <a:cubicBezTo>
                    <a:pt x="8715" y="9618"/>
                    <a:pt x="8715" y="9658"/>
                    <a:pt x="8715" y="9737"/>
                  </a:cubicBezTo>
                  <a:cubicBezTo>
                    <a:pt x="8556" y="9737"/>
                    <a:pt x="8437" y="9737"/>
                    <a:pt x="8319" y="9777"/>
                  </a:cubicBezTo>
                  <a:lnTo>
                    <a:pt x="8279" y="9777"/>
                  </a:lnTo>
                  <a:cubicBezTo>
                    <a:pt x="7843" y="9777"/>
                    <a:pt x="7447" y="9737"/>
                    <a:pt x="7051" y="9578"/>
                  </a:cubicBezTo>
                  <a:cubicBezTo>
                    <a:pt x="6695" y="9380"/>
                    <a:pt x="6338" y="9222"/>
                    <a:pt x="5982" y="8984"/>
                  </a:cubicBezTo>
                  <a:cubicBezTo>
                    <a:pt x="5902" y="8945"/>
                    <a:pt x="5863" y="8826"/>
                    <a:pt x="5823" y="8747"/>
                  </a:cubicBezTo>
                  <a:cubicBezTo>
                    <a:pt x="5942" y="8667"/>
                    <a:pt x="6061" y="8549"/>
                    <a:pt x="6180" y="8549"/>
                  </a:cubicBezTo>
                  <a:close/>
                  <a:moveTo>
                    <a:pt x="12829" y="1"/>
                  </a:moveTo>
                  <a:cubicBezTo>
                    <a:pt x="12696" y="1"/>
                    <a:pt x="12563" y="40"/>
                    <a:pt x="12438" y="111"/>
                  </a:cubicBezTo>
                  <a:cubicBezTo>
                    <a:pt x="12240" y="230"/>
                    <a:pt x="12082" y="388"/>
                    <a:pt x="11963" y="586"/>
                  </a:cubicBezTo>
                  <a:cubicBezTo>
                    <a:pt x="11805" y="785"/>
                    <a:pt x="11646" y="1022"/>
                    <a:pt x="11448" y="1220"/>
                  </a:cubicBezTo>
                  <a:cubicBezTo>
                    <a:pt x="11092" y="1537"/>
                    <a:pt x="10695" y="1814"/>
                    <a:pt x="10260" y="2052"/>
                  </a:cubicBezTo>
                  <a:cubicBezTo>
                    <a:pt x="9349" y="2607"/>
                    <a:pt x="8358" y="3082"/>
                    <a:pt x="7447" y="3716"/>
                  </a:cubicBezTo>
                  <a:cubicBezTo>
                    <a:pt x="6417" y="4468"/>
                    <a:pt x="5783" y="5696"/>
                    <a:pt x="5783" y="6964"/>
                  </a:cubicBezTo>
                  <a:cubicBezTo>
                    <a:pt x="5823" y="7360"/>
                    <a:pt x="5863" y="7717"/>
                    <a:pt x="5982" y="8113"/>
                  </a:cubicBezTo>
                  <a:cubicBezTo>
                    <a:pt x="5269" y="8469"/>
                    <a:pt x="5189" y="8826"/>
                    <a:pt x="5704" y="9341"/>
                  </a:cubicBezTo>
                  <a:lnTo>
                    <a:pt x="5546" y="9499"/>
                  </a:lnTo>
                  <a:cubicBezTo>
                    <a:pt x="4872" y="10450"/>
                    <a:pt x="4120" y="11361"/>
                    <a:pt x="3526" y="12312"/>
                  </a:cubicBezTo>
                  <a:cubicBezTo>
                    <a:pt x="2218" y="14372"/>
                    <a:pt x="1228" y="16550"/>
                    <a:pt x="555" y="18848"/>
                  </a:cubicBezTo>
                  <a:cubicBezTo>
                    <a:pt x="198" y="19917"/>
                    <a:pt x="0" y="21026"/>
                    <a:pt x="0" y="22136"/>
                  </a:cubicBezTo>
                  <a:cubicBezTo>
                    <a:pt x="0" y="22651"/>
                    <a:pt x="79" y="23166"/>
                    <a:pt x="238" y="23641"/>
                  </a:cubicBezTo>
                  <a:cubicBezTo>
                    <a:pt x="317" y="24077"/>
                    <a:pt x="713" y="24354"/>
                    <a:pt x="1149" y="24354"/>
                  </a:cubicBezTo>
                  <a:cubicBezTo>
                    <a:pt x="1182" y="24357"/>
                    <a:pt x="1216" y="24359"/>
                    <a:pt x="1249" y="24359"/>
                  </a:cubicBezTo>
                  <a:cubicBezTo>
                    <a:pt x="1611" y="24359"/>
                    <a:pt x="1958" y="24165"/>
                    <a:pt x="2139" y="23839"/>
                  </a:cubicBezTo>
                  <a:cubicBezTo>
                    <a:pt x="2773" y="22888"/>
                    <a:pt x="3446" y="22017"/>
                    <a:pt x="4001" y="21026"/>
                  </a:cubicBezTo>
                  <a:cubicBezTo>
                    <a:pt x="4595" y="19957"/>
                    <a:pt x="5070" y="18808"/>
                    <a:pt x="5585" y="17659"/>
                  </a:cubicBezTo>
                  <a:cubicBezTo>
                    <a:pt x="6061" y="16630"/>
                    <a:pt x="6536" y="15520"/>
                    <a:pt x="6893" y="14411"/>
                  </a:cubicBezTo>
                  <a:cubicBezTo>
                    <a:pt x="7328" y="13144"/>
                    <a:pt x="7566" y="11797"/>
                    <a:pt x="7883" y="10490"/>
                  </a:cubicBezTo>
                  <a:cubicBezTo>
                    <a:pt x="7923" y="10410"/>
                    <a:pt x="7923" y="10331"/>
                    <a:pt x="7923" y="10252"/>
                  </a:cubicBezTo>
                  <a:cubicBezTo>
                    <a:pt x="8279" y="10173"/>
                    <a:pt x="8596" y="10093"/>
                    <a:pt x="8913" y="9975"/>
                  </a:cubicBezTo>
                  <a:cubicBezTo>
                    <a:pt x="9190" y="9935"/>
                    <a:pt x="9269" y="9658"/>
                    <a:pt x="9151" y="9420"/>
                  </a:cubicBezTo>
                  <a:cubicBezTo>
                    <a:pt x="9151" y="9380"/>
                    <a:pt x="9111" y="9301"/>
                    <a:pt x="9071" y="9262"/>
                  </a:cubicBezTo>
                  <a:cubicBezTo>
                    <a:pt x="9824" y="9064"/>
                    <a:pt x="10497" y="8588"/>
                    <a:pt x="10893" y="7915"/>
                  </a:cubicBezTo>
                  <a:cubicBezTo>
                    <a:pt x="11290" y="8430"/>
                    <a:pt x="11884" y="8786"/>
                    <a:pt x="12518" y="8826"/>
                  </a:cubicBezTo>
                  <a:cubicBezTo>
                    <a:pt x="12632" y="8859"/>
                    <a:pt x="12746" y="8874"/>
                    <a:pt x="12858" y="8874"/>
                  </a:cubicBezTo>
                  <a:cubicBezTo>
                    <a:pt x="13289" y="8874"/>
                    <a:pt x="13684" y="8640"/>
                    <a:pt x="13904" y="8232"/>
                  </a:cubicBezTo>
                  <a:cubicBezTo>
                    <a:pt x="14181" y="7796"/>
                    <a:pt x="14142" y="7241"/>
                    <a:pt x="13785" y="6845"/>
                  </a:cubicBezTo>
                  <a:cubicBezTo>
                    <a:pt x="13508" y="6608"/>
                    <a:pt x="13508" y="6211"/>
                    <a:pt x="13785" y="5934"/>
                  </a:cubicBezTo>
                  <a:cubicBezTo>
                    <a:pt x="14023" y="5538"/>
                    <a:pt x="14340" y="5142"/>
                    <a:pt x="14617" y="4706"/>
                  </a:cubicBezTo>
                  <a:cubicBezTo>
                    <a:pt x="15330" y="3557"/>
                    <a:pt x="15132" y="2290"/>
                    <a:pt x="13944" y="1735"/>
                  </a:cubicBezTo>
                  <a:cubicBezTo>
                    <a:pt x="13587" y="1616"/>
                    <a:pt x="13429" y="1220"/>
                    <a:pt x="13547" y="864"/>
                  </a:cubicBezTo>
                  <a:cubicBezTo>
                    <a:pt x="13627" y="626"/>
                    <a:pt x="13508" y="309"/>
                    <a:pt x="13310" y="190"/>
                  </a:cubicBezTo>
                  <a:cubicBezTo>
                    <a:pt x="13157" y="59"/>
                    <a:pt x="12992" y="1"/>
                    <a:pt x="1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42" name="Google Shape;4842;p17"/>
            <p:cNvSpPr/>
            <p:nvPr/>
          </p:nvSpPr>
          <p:spPr>
            <a:xfrm>
              <a:off x="8142356" y="2513765"/>
              <a:ext cx="149373" cy="428559"/>
            </a:xfrm>
            <a:custGeom>
              <a:avLst/>
              <a:gdLst/>
              <a:ahLst/>
              <a:cxnLst/>
              <a:rect l="l" t="t" r="r" b="b"/>
              <a:pathLst>
                <a:path w="1229" h="3526" extrusionOk="0">
                  <a:moveTo>
                    <a:pt x="912" y="0"/>
                  </a:moveTo>
                  <a:lnTo>
                    <a:pt x="912" y="0"/>
                  </a:lnTo>
                  <a:cubicBezTo>
                    <a:pt x="754" y="40"/>
                    <a:pt x="595" y="80"/>
                    <a:pt x="476" y="159"/>
                  </a:cubicBezTo>
                  <a:cubicBezTo>
                    <a:pt x="397" y="198"/>
                    <a:pt x="318" y="278"/>
                    <a:pt x="239" y="397"/>
                  </a:cubicBezTo>
                  <a:cubicBezTo>
                    <a:pt x="1" y="713"/>
                    <a:pt x="41" y="1149"/>
                    <a:pt x="318" y="1426"/>
                  </a:cubicBezTo>
                  <a:cubicBezTo>
                    <a:pt x="793" y="1902"/>
                    <a:pt x="952" y="2654"/>
                    <a:pt x="714" y="3288"/>
                  </a:cubicBezTo>
                  <a:cubicBezTo>
                    <a:pt x="674" y="3328"/>
                    <a:pt x="674" y="3407"/>
                    <a:pt x="714" y="3447"/>
                  </a:cubicBezTo>
                  <a:lnTo>
                    <a:pt x="714" y="3526"/>
                  </a:lnTo>
                  <a:cubicBezTo>
                    <a:pt x="793" y="3526"/>
                    <a:pt x="952" y="3526"/>
                    <a:pt x="952" y="3447"/>
                  </a:cubicBezTo>
                  <a:cubicBezTo>
                    <a:pt x="1070" y="3288"/>
                    <a:pt x="1150" y="3090"/>
                    <a:pt x="1189" y="2892"/>
                  </a:cubicBezTo>
                  <a:cubicBezTo>
                    <a:pt x="1229" y="2258"/>
                    <a:pt x="1031" y="1664"/>
                    <a:pt x="595" y="1228"/>
                  </a:cubicBezTo>
                  <a:cubicBezTo>
                    <a:pt x="318" y="951"/>
                    <a:pt x="397" y="515"/>
                    <a:pt x="714" y="357"/>
                  </a:cubicBezTo>
                  <a:cubicBezTo>
                    <a:pt x="793" y="317"/>
                    <a:pt x="872" y="317"/>
                    <a:pt x="872" y="238"/>
                  </a:cubicBezTo>
                  <a:cubicBezTo>
                    <a:pt x="912" y="198"/>
                    <a:pt x="872" y="119"/>
                    <a:pt x="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843" name="Google Shape;4843;p17"/>
          <p:cNvGrpSpPr/>
          <p:nvPr/>
        </p:nvGrpSpPr>
        <p:grpSpPr>
          <a:xfrm>
            <a:off x="8495231" y="5313736"/>
            <a:ext cx="1447556" cy="916515"/>
            <a:chOff x="5375905" y="267889"/>
            <a:chExt cx="3753524" cy="2387283"/>
          </a:xfrm>
        </p:grpSpPr>
        <p:sp>
          <p:nvSpPr>
            <p:cNvPr id="4844" name="Google Shape;4844;p17"/>
            <p:cNvSpPr/>
            <p:nvPr/>
          </p:nvSpPr>
          <p:spPr>
            <a:xfrm>
              <a:off x="6006449" y="1524912"/>
              <a:ext cx="1463358" cy="743755"/>
            </a:xfrm>
            <a:custGeom>
              <a:avLst/>
              <a:gdLst/>
              <a:ahLst/>
              <a:cxnLst/>
              <a:rect l="l" t="t" r="r" b="b"/>
              <a:pathLst>
                <a:path w="9745" h="4953" extrusionOk="0">
                  <a:moveTo>
                    <a:pt x="1743" y="1228"/>
                  </a:moveTo>
                  <a:cubicBezTo>
                    <a:pt x="2139" y="1308"/>
                    <a:pt x="2496" y="1427"/>
                    <a:pt x="2852" y="1545"/>
                  </a:cubicBezTo>
                  <a:cubicBezTo>
                    <a:pt x="3011" y="1585"/>
                    <a:pt x="3130" y="1664"/>
                    <a:pt x="3249" y="1743"/>
                  </a:cubicBezTo>
                  <a:lnTo>
                    <a:pt x="3249" y="1862"/>
                  </a:lnTo>
                  <a:lnTo>
                    <a:pt x="2932" y="1862"/>
                  </a:lnTo>
                  <a:cubicBezTo>
                    <a:pt x="2496" y="1783"/>
                    <a:pt x="2060" y="1664"/>
                    <a:pt x="1664" y="1545"/>
                  </a:cubicBezTo>
                  <a:cubicBezTo>
                    <a:pt x="1585" y="1545"/>
                    <a:pt x="1545" y="1387"/>
                    <a:pt x="1466" y="1308"/>
                  </a:cubicBezTo>
                  <a:cubicBezTo>
                    <a:pt x="1545" y="1268"/>
                    <a:pt x="1664" y="1228"/>
                    <a:pt x="1743" y="1228"/>
                  </a:cubicBezTo>
                  <a:close/>
                  <a:moveTo>
                    <a:pt x="4499" y="1841"/>
                  </a:moveTo>
                  <a:cubicBezTo>
                    <a:pt x="4934" y="1841"/>
                    <a:pt x="5352" y="2004"/>
                    <a:pt x="5705" y="2298"/>
                  </a:cubicBezTo>
                  <a:cubicBezTo>
                    <a:pt x="5598" y="2356"/>
                    <a:pt x="5454" y="2381"/>
                    <a:pt x="5295" y="2381"/>
                  </a:cubicBezTo>
                  <a:cubicBezTo>
                    <a:pt x="4801" y="2381"/>
                    <a:pt x="4161" y="2141"/>
                    <a:pt x="4041" y="1902"/>
                  </a:cubicBezTo>
                  <a:cubicBezTo>
                    <a:pt x="4194" y="1861"/>
                    <a:pt x="4348" y="1841"/>
                    <a:pt x="4499" y="1841"/>
                  </a:cubicBezTo>
                  <a:close/>
                  <a:moveTo>
                    <a:pt x="2892" y="2298"/>
                  </a:moveTo>
                  <a:cubicBezTo>
                    <a:pt x="3407" y="2377"/>
                    <a:pt x="3882" y="2456"/>
                    <a:pt x="4397" y="2536"/>
                  </a:cubicBezTo>
                  <a:cubicBezTo>
                    <a:pt x="4437" y="2536"/>
                    <a:pt x="4437" y="2615"/>
                    <a:pt x="4556" y="2694"/>
                  </a:cubicBezTo>
                  <a:cubicBezTo>
                    <a:pt x="4358" y="2734"/>
                    <a:pt x="4160" y="2773"/>
                    <a:pt x="3922" y="2773"/>
                  </a:cubicBezTo>
                  <a:cubicBezTo>
                    <a:pt x="3565" y="2734"/>
                    <a:pt x="3209" y="2694"/>
                    <a:pt x="2892" y="2654"/>
                  </a:cubicBezTo>
                  <a:cubicBezTo>
                    <a:pt x="2813" y="2654"/>
                    <a:pt x="2773" y="2496"/>
                    <a:pt x="2694" y="2456"/>
                  </a:cubicBezTo>
                  <a:cubicBezTo>
                    <a:pt x="2773" y="2377"/>
                    <a:pt x="2852" y="2298"/>
                    <a:pt x="2892" y="2298"/>
                  </a:cubicBezTo>
                  <a:close/>
                  <a:moveTo>
                    <a:pt x="1070" y="0"/>
                  </a:moveTo>
                  <a:cubicBezTo>
                    <a:pt x="951" y="0"/>
                    <a:pt x="872" y="40"/>
                    <a:pt x="793" y="80"/>
                  </a:cubicBezTo>
                  <a:cubicBezTo>
                    <a:pt x="278" y="753"/>
                    <a:pt x="0" y="1585"/>
                    <a:pt x="0" y="2417"/>
                  </a:cubicBezTo>
                  <a:cubicBezTo>
                    <a:pt x="0" y="2892"/>
                    <a:pt x="0" y="2892"/>
                    <a:pt x="476" y="2971"/>
                  </a:cubicBezTo>
                  <a:cubicBezTo>
                    <a:pt x="1308" y="3130"/>
                    <a:pt x="2139" y="3288"/>
                    <a:pt x="2971" y="3486"/>
                  </a:cubicBezTo>
                  <a:cubicBezTo>
                    <a:pt x="4635" y="3922"/>
                    <a:pt x="6299" y="4318"/>
                    <a:pt x="7923" y="4754"/>
                  </a:cubicBezTo>
                  <a:cubicBezTo>
                    <a:pt x="8240" y="4833"/>
                    <a:pt x="8517" y="4912"/>
                    <a:pt x="8834" y="4952"/>
                  </a:cubicBezTo>
                  <a:cubicBezTo>
                    <a:pt x="8557" y="3803"/>
                    <a:pt x="8913" y="2615"/>
                    <a:pt x="9745" y="1823"/>
                  </a:cubicBezTo>
                  <a:cubicBezTo>
                    <a:pt x="9705" y="1783"/>
                    <a:pt x="9666" y="1783"/>
                    <a:pt x="9626" y="1743"/>
                  </a:cubicBezTo>
                  <a:cubicBezTo>
                    <a:pt x="8913" y="1625"/>
                    <a:pt x="8200" y="1466"/>
                    <a:pt x="7447" y="1347"/>
                  </a:cubicBezTo>
                  <a:lnTo>
                    <a:pt x="2932" y="397"/>
                  </a:lnTo>
                  <a:cubicBezTo>
                    <a:pt x="2298" y="278"/>
                    <a:pt x="1664" y="119"/>
                    <a:pt x="1070" y="0"/>
                  </a:cubicBezTo>
                  <a:close/>
                </a:path>
              </a:pathLst>
            </a:custGeom>
            <a:solidFill>
              <a:srgbClr val="8DA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45" name="Google Shape;4845;p17"/>
            <p:cNvSpPr/>
            <p:nvPr/>
          </p:nvSpPr>
          <p:spPr>
            <a:xfrm>
              <a:off x="5851779" y="995434"/>
              <a:ext cx="702021" cy="529623"/>
            </a:xfrm>
            <a:custGeom>
              <a:avLst/>
              <a:gdLst/>
              <a:ahLst/>
              <a:cxnLst/>
              <a:rect l="l" t="t" r="r" b="b"/>
              <a:pathLst>
                <a:path w="4675" h="3527" extrusionOk="0">
                  <a:moveTo>
                    <a:pt x="991" y="516"/>
                  </a:moveTo>
                  <a:cubicBezTo>
                    <a:pt x="1466" y="516"/>
                    <a:pt x="1941" y="674"/>
                    <a:pt x="2338" y="912"/>
                  </a:cubicBezTo>
                  <a:cubicBezTo>
                    <a:pt x="2338" y="952"/>
                    <a:pt x="2377" y="991"/>
                    <a:pt x="2377" y="1031"/>
                  </a:cubicBezTo>
                  <a:cubicBezTo>
                    <a:pt x="2254" y="1051"/>
                    <a:pt x="2129" y="1061"/>
                    <a:pt x="2004" y="1061"/>
                  </a:cubicBezTo>
                  <a:cubicBezTo>
                    <a:pt x="1644" y="1061"/>
                    <a:pt x="1285" y="980"/>
                    <a:pt x="991" y="833"/>
                  </a:cubicBezTo>
                  <a:cubicBezTo>
                    <a:pt x="912" y="754"/>
                    <a:pt x="872" y="714"/>
                    <a:pt x="872" y="635"/>
                  </a:cubicBezTo>
                  <a:cubicBezTo>
                    <a:pt x="872" y="595"/>
                    <a:pt x="991" y="516"/>
                    <a:pt x="991" y="516"/>
                  </a:cubicBezTo>
                  <a:close/>
                  <a:moveTo>
                    <a:pt x="3233" y="1105"/>
                  </a:moveTo>
                  <a:cubicBezTo>
                    <a:pt x="3340" y="1105"/>
                    <a:pt x="3478" y="1150"/>
                    <a:pt x="3605" y="1150"/>
                  </a:cubicBezTo>
                  <a:lnTo>
                    <a:pt x="3922" y="1467"/>
                  </a:lnTo>
                  <a:lnTo>
                    <a:pt x="3447" y="1546"/>
                  </a:lnTo>
                  <a:cubicBezTo>
                    <a:pt x="3288" y="1467"/>
                    <a:pt x="2971" y="1506"/>
                    <a:pt x="3051" y="1269"/>
                  </a:cubicBezTo>
                  <a:cubicBezTo>
                    <a:pt x="3069" y="1139"/>
                    <a:pt x="3139" y="1105"/>
                    <a:pt x="3233" y="1105"/>
                  </a:cubicBezTo>
                  <a:close/>
                  <a:moveTo>
                    <a:pt x="1996" y="1635"/>
                  </a:moveTo>
                  <a:cubicBezTo>
                    <a:pt x="2090" y="1635"/>
                    <a:pt x="2199" y="1665"/>
                    <a:pt x="2298" y="1665"/>
                  </a:cubicBezTo>
                  <a:lnTo>
                    <a:pt x="2654" y="1982"/>
                  </a:lnTo>
                  <a:cubicBezTo>
                    <a:pt x="2496" y="2061"/>
                    <a:pt x="2338" y="2061"/>
                    <a:pt x="2140" y="2100"/>
                  </a:cubicBezTo>
                  <a:cubicBezTo>
                    <a:pt x="1981" y="2100"/>
                    <a:pt x="1743" y="2021"/>
                    <a:pt x="1783" y="1784"/>
                  </a:cubicBezTo>
                  <a:cubicBezTo>
                    <a:pt x="1823" y="1665"/>
                    <a:pt x="1902" y="1635"/>
                    <a:pt x="1996" y="1635"/>
                  </a:cubicBezTo>
                  <a:close/>
                  <a:moveTo>
                    <a:pt x="674" y="1"/>
                  </a:moveTo>
                  <a:lnTo>
                    <a:pt x="0" y="2774"/>
                  </a:lnTo>
                  <a:cubicBezTo>
                    <a:pt x="1347" y="3012"/>
                    <a:pt x="2694" y="3249"/>
                    <a:pt x="4001" y="3526"/>
                  </a:cubicBezTo>
                  <a:cubicBezTo>
                    <a:pt x="4239" y="2615"/>
                    <a:pt x="4477" y="1704"/>
                    <a:pt x="4675" y="793"/>
                  </a:cubicBezTo>
                  <a:cubicBezTo>
                    <a:pt x="3962" y="674"/>
                    <a:pt x="3288" y="556"/>
                    <a:pt x="2654" y="437"/>
                  </a:cubicBezTo>
                  <a:cubicBezTo>
                    <a:pt x="1981" y="318"/>
                    <a:pt x="1308" y="159"/>
                    <a:pt x="674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46" name="Google Shape;4846;p17"/>
            <p:cNvSpPr/>
            <p:nvPr/>
          </p:nvSpPr>
          <p:spPr>
            <a:xfrm>
              <a:off x="8439278" y="1014504"/>
              <a:ext cx="606967" cy="611612"/>
            </a:xfrm>
            <a:custGeom>
              <a:avLst/>
              <a:gdLst/>
              <a:ahLst/>
              <a:cxnLst/>
              <a:rect l="l" t="t" r="r" b="b"/>
              <a:pathLst>
                <a:path w="4042" h="4073" extrusionOk="0">
                  <a:moveTo>
                    <a:pt x="1625" y="2409"/>
                  </a:moveTo>
                  <a:cubicBezTo>
                    <a:pt x="1783" y="2449"/>
                    <a:pt x="1981" y="2528"/>
                    <a:pt x="2179" y="2568"/>
                  </a:cubicBezTo>
                  <a:cubicBezTo>
                    <a:pt x="2179" y="2647"/>
                    <a:pt x="2140" y="2686"/>
                    <a:pt x="2140" y="2766"/>
                  </a:cubicBezTo>
                  <a:cubicBezTo>
                    <a:pt x="1942" y="2766"/>
                    <a:pt x="1744" y="2766"/>
                    <a:pt x="1546" y="2726"/>
                  </a:cubicBezTo>
                  <a:cubicBezTo>
                    <a:pt x="1506" y="2726"/>
                    <a:pt x="1427" y="2607"/>
                    <a:pt x="1466" y="2568"/>
                  </a:cubicBezTo>
                  <a:cubicBezTo>
                    <a:pt x="1466" y="2528"/>
                    <a:pt x="1585" y="2409"/>
                    <a:pt x="1625" y="2409"/>
                  </a:cubicBezTo>
                  <a:close/>
                  <a:moveTo>
                    <a:pt x="674" y="2885"/>
                  </a:moveTo>
                  <a:lnTo>
                    <a:pt x="674" y="2924"/>
                  </a:lnTo>
                  <a:cubicBezTo>
                    <a:pt x="1189" y="3043"/>
                    <a:pt x="1744" y="3162"/>
                    <a:pt x="2259" y="3320"/>
                  </a:cubicBezTo>
                  <a:lnTo>
                    <a:pt x="2298" y="3360"/>
                  </a:lnTo>
                  <a:lnTo>
                    <a:pt x="2298" y="3479"/>
                  </a:lnTo>
                  <a:cubicBezTo>
                    <a:pt x="2021" y="3479"/>
                    <a:pt x="1744" y="3439"/>
                    <a:pt x="1427" y="3439"/>
                  </a:cubicBezTo>
                  <a:cubicBezTo>
                    <a:pt x="1189" y="3360"/>
                    <a:pt x="912" y="3320"/>
                    <a:pt x="674" y="3201"/>
                  </a:cubicBezTo>
                  <a:cubicBezTo>
                    <a:pt x="595" y="3162"/>
                    <a:pt x="555" y="3122"/>
                    <a:pt x="555" y="3043"/>
                  </a:cubicBezTo>
                  <a:cubicBezTo>
                    <a:pt x="516" y="2964"/>
                    <a:pt x="635" y="2885"/>
                    <a:pt x="674" y="2885"/>
                  </a:cubicBezTo>
                  <a:close/>
                  <a:moveTo>
                    <a:pt x="1407" y="1"/>
                  </a:moveTo>
                  <a:cubicBezTo>
                    <a:pt x="1276" y="1"/>
                    <a:pt x="1221" y="84"/>
                    <a:pt x="1070" y="310"/>
                  </a:cubicBezTo>
                  <a:cubicBezTo>
                    <a:pt x="357" y="1181"/>
                    <a:pt x="1" y="2330"/>
                    <a:pt x="80" y="3439"/>
                  </a:cubicBezTo>
                  <a:cubicBezTo>
                    <a:pt x="1031" y="3637"/>
                    <a:pt x="1942" y="3875"/>
                    <a:pt x="2892" y="4073"/>
                  </a:cubicBezTo>
                  <a:cubicBezTo>
                    <a:pt x="2972" y="4073"/>
                    <a:pt x="3051" y="4033"/>
                    <a:pt x="3091" y="3994"/>
                  </a:cubicBezTo>
                  <a:cubicBezTo>
                    <a:pt x="3526" y="3598"/>
                    <a:pt x="3843" y="3043"/>
                    <a:pt x="3922" y="2449"/>
                  </a:cubicBezTo>
                  <a:cubicBezTo>
                    <a:pt x="4002" y="1894"/>
                    <a:pt x="4002" y="1340"/>
                    <a:pt x="4041" y="745"/>
                  </a:cubicBezTo>
                  <a:lnTo>
                    <a:pt x="3804" y="666"/>
                  </a:lnTo>
                  <a:cubicBezTo>
                    <a:pt x="3130" y="468"/>
                    <a:pt x="2457" y="310"/>
                    <a:pt x="1744" y="72"/>
                  </a:cubicBezTo>
                  <a:cubicBezTo>
                    <a:pt x="1584" y="29"/>
                    <a:pt x="1483" y="1"/>
                    <a:pt x="1407" y="1"/>
                  </a:cubicBez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47" name="Google Shape;4847;p17"/>
            <p:cNvSpPr/>
            <p:nvPr/>
          </p:nvSpPr>
          <p:spPr>
            <a:xfrm>
              <a:off x="6208722" y="430366"/>
              <a:ext cx="434277" cy="606957"/>
            </a:xfrm>
            <a:custGeom>
              <a:avLst/>
              <a:gdLst/>
              <a:ahLst/>
              <a:cxnLst/>
              <a:rect l="l" t="t" r="r" b="b"/>
              <a:pathLst>
                <a:path w="2892" h="4042" extrusionOk="0">
                  <a:moveTo>
                    <a:pt x="1030" y="1"/>
                  </a:moveTo>
                  <a:cubicBezTo>
                    <a:pt x="713" y="1268"/>
                    <a:pt x="357" y="2496"/>
                    <a:pt x="0" y="3724"/>
                  </a:cubicBezTo>
                  <a:lnTo>
                    <a:pt x="2020" y="4041"/>
                  </a:lnTo>
                  <a:cubicBezTo>
                    <a:pt x="2020" y="2734"/>
                    <a:pt x="2020" y="1466"/>
                    <a:pt x="2892" y="357"/>
                  </a:cubicBezTo>
                  <a:lnTo>
                    <a:pt x="1030" y="1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48" name="Google Shape;4848;p17"/>
            <p:cNvSpPr/>
            <p:nvPr/>
          </p:nvSpPr>
          <p:spPr>
            <a:xfrm>
              <a:off x="5375905" y="267889"/>
              <a:ext cx="3753524" cy="2387283"/>
            </a:xfrm>
            <a:custGeom>
              <a:avLst/>
              <a:gdLst/>
              <a:ahLst/>
              <a:cxnLst/>
              <a:rect l="l" t="t" r="r" b="b"/>
              <a:pathLst>
                <a:path w="24996" h="15898" extrusionOk="0">
                  <a:moveTo>
                    <a:pt x="2100" y="449"/>
                  </a:moveTo>
                  <a:lnTo>
                    <a:pt x="6180" y="1083"/>
                  </a:lnTo>
                  <a:cubicBezTo>
                    <a:pt x="6061" y="1400"/>
                    <a:pt x="5982" y="1717"/>
                    <a:pt x="5863" y="1994"/>
                  </a:cubicBezTo>
                  <a:cubicBezTo>
                    <a:pt x="5784" y="2311"/>
                    <a:pt x="5744" y="2509"/>
                    <a:pt x="5665" y="2707"/>
                  </a:cubicBezTo>
                  <a:cubicBezTo>
                    <a:pt x="4516" y="2232"/>
                    <a:pt x="3288" y="2113"/>
                    <a:pt x="2100" y="1756"/>
                  </a:cubicBezTo>
                  <a:cubicBezTo>
                    <a:pt x="2140" y="1558"/>
                    <a:pt x="2179" y="1400"/>
                    <a:pt x="2219" y="1202"/>
                  </a:cubicBezTo>
                  <a:lnTo>
                    <a:pt x="5031" y="1994"/>
                  </a:lnTo>
                  <a:cubicBezTo>
                    <a:pt x="5229" y="2073"/>
                    <a:pt x="5388" y="2113"/>
                    <a:pt x="5586" y="2113"/>
                  </a:cubicBezTo>
                  <a:cubicBezTo>
                    <a:pt x="5665" y="2113"/>
                    <a:pt x="5744" y="2033"/>
                    <a:pt x="5823" y="1994"/>
                  </a:cubicBezTo>
                  <a:cubicBezTo>
                    <a:pt x="5784" y="1915"/>
                    <a:pt x="5744" y="1835"/>
                    <a:pt x="5665" y="1796"/>
                  </a:cubicBezTo>
                  <a:cubicBezTo>
                    <a:pt x="5269" y="1637"/>
                    <a:pt x="4912" y="1519"/>
                    <a:pt x="4477" y="1400"/>
                  </a:cubicBezTo>
                  <a:cubicBezTo>
                    <a:pt x="3882" y="1241"/>
                    <a:pt x="3249" y="1083"/>
                    <a:pt x="2654" y="885"/>
                  </a:cubicBezTo>
                  <a:cubicBezTo>
                    <a:pt x="2536" y="885"/>
                    <a:pt x="2377" y="845"/>
                    <a:pt x="2258" y="845"/>
                  </a:cubicBezTo>
                  <a:cubicBezTo>
                    <a:pt x="2179" y="726"/>
                    <a:pt x="2140" y="568"/>
                    <a:pt x="2100" y="449"/>
                  </a:cubicBezTo>
                  <a:close/>
                  <a:moveTo>
                    <a:pt x="2021" y="2192"/>
                  </a:moveTo>
                  <a:lnTo>
                    <a:pt x="5586" y="3063"/>
                  </a:lnTo>
                  <a:cubicBezTo>
                    <a:pt x="5507" y="3261"/>
                    <a:pt x="5427" y="3499"/>
                    <a:pt x="5348" y="3737"/>
                  </a:cubicBezTo>
                  <a:cubicBezTo>
                    <a:pt x="4279" y="3222"/>
                    <a:pt x="3090" y="3143"/>
                    <a:pt x="1941" y="2865"/>
                  </a:cubicBezTo>
                  <a:cubicBezTo>
                    <a:pt x="1941" y="2667"/>
                    <a:pt x="1981" y="2430"/>
                    <a:pt x="2021" y="2192"/>
                  </a:cubicBezTo>
                  <a:close/>
                  <a:moveTo>
                    <a:pt x="1823" y="3301"/>
                  </a:moveTo>
                  <a:lnTo>
                    <a:pt x="5309" y="4014"/>
                  </a:lnTo>
                  <a:lnTo>
                    <a:pt x="5071" y="4727"/>
                  </a:lnTo>
                  <a:cubicBezTo>
                    <a:pt x="4754" y="4608"/>
                    <a:pt x="4397" y="4648"/>
                    <a:pt x="4081" y="4410"/>
                  </a:cubicBezTo>
                  <a:cubicBezTo>
                    <a:pt x="3843" y="4291"/>
                    <a:pt x="3605" y="4173"/>
                    <a:pt x="3328" y="4133"/>
                  </a:cubicBezTo>
                  <a:lnTo>
                    <a:pt x="1783" y="3618"/>
                  </a:lnTo>
                  <a:cubicBezTo>
                    <a:pt x="1783" y="3539"/>
                    <a:pt x="1823" y="3420"/>
                    <a:pt x="1823" y="3301"/>
                  </a:cubicBezTo>
                  <a:close/>
                  <a:moveTo>
                    <a:pt x="6576" y="1083"/>
                  </a:moveTo>
                  <a:lnTo>
                    <a:pt x="8438" y="1439"/>
                  </a:lnTo>
                  <a:cubicBezTo>
                    <a:pt x="7566" y="2548"/>
                    <a:pt x="7566" y="3816"/>
                    <a:pt x="7566" y="5123"/>
                  </a:cubicBezTo>
                  <a:lnTo>
                    <a:pt x="5546" y="4806"/>
                  </a:lnTo>
                  <a:cubicBezTo>
                    <a:pt x="5903" y="3578"/>
                    <a:pt x="6259" y="2350"/>
                    <a:pt x="6576" y="1083"/>
                  </a:cubicBezTo>
                  <a:close/>
                  <a:moveTo>
                    <a:pt x="10982" y="2059"/>
                  </a:moveTo>
                  <a:cubicBezTo>
                    <a:pt x="11067" y="2059"/>
                    <a:pt x="11185" y="2096"/>
                    <a:pt x="11369" y="2152"/>
                  </a:cubicBezTo>
                  <a:lnTo>
                    <a:pt x="17192" y="3618"/>
                  </a:lnTo>
                  <a:cubicBezTo>
                    <a:pt x="17905" y="3776"/>
                    <a:pt x="18618" y="3974"/>
                    <a:pt x="19371" y="4173"/>
                  </a:cubicBezTo>
                  <a:cubicBezTo>
                    <a:pt x="18618" y="5242"/>
                    <a:pt x="18182" y="6470"/>
                    <a:pt x="18103" y="7738"/>
                  </a:cubicBezTo>
                  <a:lnTo>
                    <a:pt x="16123" y="7262"/>
                  </a:lnTo>
                  <a:cubicBezTo>
                    <a:pt x="14419" y="6827"/>
                    <a:pt x="12676" y="6391"/>
                    <a:pt x="10933" y="5955"/>
                  </a:cubicBezTo>
                  <a:cubicBezTo>
                    <a:pt x="10537" y="5836"/>
                    <a:pt x="10300" y="5757"/>
                    <a:pt x="10220" y="5282"/>
                  </a:cubicBezTo>
                  <a:cubicBezTo>
                    <a:pt x="10102" y="4331"/>
                    <a:pt x="10220" y="3380"/>
                    <a:pt x="10656" y="2509"/>
                  </a:cubicBezTo>
                  <a:cubicBezTo>
                    <a:pt x="10784" y="2178"/>
                    <a:pt x="10829" y="2059"/>
                    <a:pt x="10982" y="2059"/>
                  </a:cubicBezTo>
                  <a:close/>
                  <a:moveTo>
                    <a:pt x="3843" y="4846"/>
                  </a:moveTo>
                  <a:cubicBezTo>
                    <a:pt x="4477" y="5004"/>
                    <a:pt x="5150" y="5163"/>
                    <a:pt x="5823" y="5282"/>
                  </a:cubicBezTo>
                  <a:cubicBezTo>
                    <a:pt x="6497" y="5401"/>
                    <a:pt x="7131" y="5519"/>
                    <a:pt x="7844" y="5638"/>
                  </a:cubicBezTo>
                  <a:cubicBezTo>
                    <a:pt x="7646" y="6549"/>
                    <a:pt x="7408" y="7460"/>
                    <a:pt x="7210" y="8371"/>
                  </a:cubicBezTo>
                  <a:cubicBezTo>
                    <a:pt x="5863" y="8134"/>
                    <a:pt x="4556" y="7857"/>
                    <a:pt x="3169" y="7619"/>
                  </a:cubicBezTo>
                  <a:lnTo>
                    <a:pt x="3843" y="4846"/>
                  </a:lnTo>
                  <a:close/>
                  <a:moveTo>
                    <a:pt x="21804" y="4943"/>
                  </a:moveTo>
                  <a:cubicBezTo>
                    <a:pt x="21884" y="4943"/>
                    <a:pt x="21985" y="4981"/>
                    <a:pt x="22144" y="5044"/>
                  </a:cubicBezTo>
                  <a:cubicBezTo>
                    <a:pt x="22857" y="5242"/>
                    <a:pt x="23530" y="5401"/>
                    <a:pt x="24243" y="5599"/>
                  </a:cubicBezTo>
                  <a:lnTo>
                    <a:pt x="24441" y="5678"/>
                  </a:lnTo>
                  <a:cubicBezTo>
                    <a:pt x="24402" y="6272"/>
                    <a:pt x="24402" y="6866"/>
                    <a:pt x="24322" y="7421"/>
                  </a:cubicBezTo>
                  <a:lnTo>
                    <a:pt x="24362" y="7381"/>
                  </a:lnTo>
                  <a:lnTo>
                    <a:pt x="24362" y="7381"/>
                  </a:lnTo>
                  <a:cubicBezTo>
                    <a:pt x="24243" y="7975"/>
                    <a:pt x="23966" y="8530"/>
                    <a:pt x="23491" y="8926"/>
                  </a:cubicBezTo>
                  <a:cubicBezTo>
                    <a:pt x="23451" y="8966"/>
                    <a:pt x="23372" y="9005"/>
                    <a:pt x="23292" y="9005"/>
                  </a:cubicBezTo>
                  <a:cubicBezTo>
                    <a:pt x="22342" y="8807"/>
                    <a:pt x="21431" y="8609"/>
                    <a:pt x="20520" y="8371"/>
                  </a:cubicBezTo>
                  <a:cubicBezTo>
                    <a:pt x="20401" y="7262"/>
                    <a:pt x="20757" y="6114"/>
                    <a:pt x="21470" y="5242"/>
                  </a:cubicBezTo>
                  <a:cubicBezTo>
                    <a:pt x="21613" y="5028"/>
                    <a:pt x="21684" y="4943"/>
                    <a:pt x="21804" y="4943"/>
                  </a:cubicBezTo>
                  <a:close/>
                  <a:moveTo>
                    <a:pt x="17826" y="8094"/>
                  </a:moveTo>
                  <a:lnTo>
                    <a:pt x="21470" y="9084"/>
                  </a:lnTo>
                  <a:cubicBezTo>
                    <a:pt x="21391" y="9283"/>
                    <a:pt x="21351" y="9481"/>
                    <a:pt x="21312" y="9639"/>
                  </a:cubicBezTo>
                  <a:cubicBezTo>
                    <a:pt x="21272" y="9837"/>
                    <a:pt x="21233" y="10075"/>
                    <a:pt x="21153" y="10312"/>
                  </a:cubicBezTo>
                  <a:cubicBezTo>
                    <a:pt x="20559" y="10154"/>
                    <a:pt x="19965" y="9996"/>
                    <a:pt x="19371" y="9837"/>
                  </a:cubicBezTo>
                  <a:cubicBezTo>
                    <a:pt x="18777" y="9679"/>
                    <a:pt x="18182" y="9560"/>
                    <a:pt x="17588" y="9401"/>
                  </a:cubicBezTo>
                  <a:cubicBezTo>
                    <a:pt x="17588" y="9283"/>
                    <a:pt x="17628" y="9124"/>
                    <a:pt x="17668" y="8966"/>
                  </a:cubicBezTo>
                  <a:cubicBezTo>
                    <a:pt x="18301" y="9124"/>
                    <a:pt x="18856" y="9283"/>
                    <a:pt x="19450" y="9441"/>
                  </a:cubicBezTo>
                  <a:cubicBezTo>
                    <a:pt x="19965" y="9520"/>
                    <a:pt x="20440" y="9639"/>
                    <a:pt x="20916" y="9718"/>
                  </a:cubicBezTo>
                  <a:cubicBezTo>
                    <a:pt x="20995" y="9718"/>
                    <a:pt x="21153" y="9639"/>
                    <a:pt x="21233" y="9599"/>
                  </a:cubicBezTo>
                  <a:cubicBezTo>
                    <a:pt x="21153" y="9520"/>
                    <a:pt x="21074" y="9401"/>
                    <a:pt x="20955" y="9362"/>
                  </a:cubicBezTo>
                  <a:cubicBezTo>
                    <a:pt x="19886" y="9124"/>
                    <a:pt x="18816" y="8886"/>
                    <a:pt x="17747" y="8649"/>
                  </a:cubicBezTo>
                  <a:cubicBezTo>
                    <a:pt x="17747" y="8490"/>
                    <a:pt x="17786" y="8292"/>
                    <a:pt x="17826" y="8094"/>
                  </a:cubicBezTo>
                  <a:close/>
                  <a:moveTo>
                    <a:pt x="17509" y="9758"/>
                  </a:moveTo>
                  <a:lnTo>
                    <a:pt x="21074" y="10709"/>
                  </a:lnTo>
                  <a:cubicBezTo>
                    <a:pt x="20995" y="10986"/>
                    <a:pt x="20916" y="11303"/>
                    <a:pt x="20797" y="11620"/>
                  </a:cubicBezTo>
                  <a:lnTo>
                    <a:pt x="20638" y="11580"/>
                  </a:lnTo>
                  <a:lnTo>
                    <a:pt x="17469" y="10709"/>
                  </a:lnTo>
                  <a:cubicBezTo>
                    <a:pt x="17390" y="10669"/>
                    <a:pt x="17192" y="10669"/>
                    <a:pt x="17390" y="10431"/>
                  </a:cubicBezTo>
                  <a:lnTo>
                    <a:pt x="17390" y="10431"/>
                  </a:lnTo>
                  <a:cubicBezTo>
                    <a:pt x="18143" y="10669"/>
                    <a:pt x="18896" y="10907"/>
                    <a:pt x="19688" y="11144"/>
                  </a:cubicBezTo>
                  <a:cubicBezTo>
                    <a:pt x="19886" y="11184"/>
                    <a:pt x="20123" y="11263"/>
                    <a:pt x="20361" y="11303"/>
                  </a:cubicBezTo>
                  <a:lnTo>
                    <a:pt x="20678" y="11303"/>
                  </a:lnTo>
                  <a:cubicBezTo>
                    <a:pt x="20678" y="11263"/>
                    <a:pt x="20678" y="11224"/>
                    <a:pt x="20718" y="11144"/>
                  </a:cubicBezTo>
                  <a:cubicBezTo>
                    <a:pt x="20599" y="11065"/>
                    <a:pt x="20440" y="10986"/>
                    <a:pt x="20322" y="10946"/>
                  </a:cubicBezTo>
                  <a:cubicBezTo>
                    <a:pt x="19410" y="10669"/>
                    <a:pt x="18499" y="10471"/>
                    <a:pt x="17549" y="10194"/>
                  </a:cubicBezTo>
                  <a:lnTo>
                    <a:pt x="17390" y="10154"/>
                  </a:lnTo>
                  <a:lnTo>
                    <a:pt x="17509" y="9758"/>
                  </a:lnTo>
                  <a:close/>
                  <a:moveTo>
                    <a:pt x="5174" y="8395"/>
                  </a:moveTo>
                  <a:cubicBezTo>
                    <a:pt x="5203" y="8395"/>
                    <a:pt x="5234" y="8399"/>
                    <a:pt x="5269" y="8411"/>
                  </a:cubicBezTo>
                  <a:cubicBezTo>
                    <a:pt x="5903" y="8490"/>
                    <a:pt x="6536" y="8649"/>
                    <a:pt x="7131" y="8768"/>
                  </a:cubicBezTo>
                  <a:lnTo>
                    <a:pt x="11646" y="9718"/>
                  </a:lnTo>
                  <a:cubicBezTo>
                    <a:pt x="12399" y="9837"/>
                    <a:pt x="13112" y="9996"/>
                    <a:pt x="13825" y="10114"/>
                  </a:cubicBezTo>
                  <a:cubicBezTo>
                    <a:pt x="13865" y="10154"/>
                    <a:pt x="13904" y="10154"/>
                    <a:pt x="13944" y="10194"/>
                  </a:cubicBezTo>
                  <a:cubicBezTo>
                    <a:pt x="13112" y="10986"/>
                    <a:pt x="12756" y="12174"/>
                    <a:pt x="13033" y="13323"/>
                  </a:cubicBezTo>
                  <a:cubicBezTo>
                    <a:pt x="12716" y="13283"/>
                    <a:pt x="12439" y="13204"/>
                    <a:pt x="12161" y="13125"/>
                  </a:cubicBezTo>
                  <a:cubicBezTo>
                    <a:pt x="10498" y="12689"/>
                    <a:pt x="8834" y="12293"/>
                    <a:pt x="7210" y="11857"/>
                  </a:cubicBezTo>
                  <a:cubicBezTo>
                    <a:pt x="6338" y="11659"/>
                    <a:pt x="5507" y="11540"/>
                    <a:pt x="4675" y="11342"/>
                  </a:cubicBezTo>
                  <a:cubicBezTo>
                    <a:pt x="4239" y="11263"/>
                    <a:pt x="4239" y="11263"/>
                    <a:pt x="4239" y="10788"/>
                  </a:cubicBezTo>
                  <a:cubicBezTo>
                    <a:pt x="4199" y="9956"/>
                    <a:pt x="4477" y="9124"/>
                    <a:pt x="4992" y="8451"/>
                  </a:cubicBezTo>
                  <a:cubicBezTo>
                    <a:pt x="5048" y="8423"/>
                    <a:pt x="5104" y="8395"/>
                    <a:pt x="5174" y="8395"/>
                  </a:cubicBezTo>
                  <a:close/>
                  <a:moveTo>
                    <a:pt x="17034" y="10986"/>
                  </a:moveTo>
                  <a:cubicBezTo>
                    <a:pt x="18931" y="11421"/>
                    <a:pt x="20750" y="12092"/>
                    <a:pt x="22647" y="12607"/>
                  </a:cubicBezTo>
                  <a:lnTo>
                    <a:pt x="22647" y="12607"/>
                  </a:lnTo>
                  <a:cubicBezTo>
                    <a:pt x="22492" y="13068"/>
                    <a:pt x="22339" y="13492"/>
                    <a:pt x="22223" y="13878"/>
                  </a:cubicBezTo>
                  <a:lnTo>
                    <a:pt x="16440" y="12214"/>
                  </a:lnTo>
                  <a:cubicBezTo>
                    <a:pt x="16519" y="12016"/>
                    <a:pt x="16638" y="11818"/>
                    <a:pt x="16717" y="11580"/>
                  </a:cubicBezTo>
                  <a:cubicBezTo>
                    <a:pt x="17588" y="11857"/>
                    <a:pt x="18420" y="12135"/>
                    <a:pt x="19212" y="12372"/>
                  </a:cubicBezTo>
                  <a:cubicBezTo>
                    <a:pt x="20044" y="12610"/>
                    <a:pt x="20916" y="12848"/>
                    <a:pt x="21787" y="13085"/>
                  </a:cubicBezTo>
                  <a:cubicBezTo>
                    <a:pt x="21866" y="13085"/>
                    <a:pt x="21985" y="13006"/>
                    <a:pt x="22104" y="12967"/>
                  </a:cubicBezTo>
                  <a:cubicBezTo>
                    <a:pt x="22025" y="12887"/>
                    <a:pt x="21985" y="12729"/>
                    <a:pt x="21906" y="12729"/>
                  </a:cubicBezTo>
                  <a:cubicBezTo>
                    <a:pt x="21193" y="12491"/>
                    <a:pt x="20440" y="12293"/>
                    <a:pt x="19727" y="12095"/>
                  </a:cubicBezTo>
                  <a:lnTo>
                    <a:pt x="16915" y="11303"/>
                  </a:lnTo>
                  <a:cubicBezTo>
                    <a:pt x="16955" y="11184"/>
                    <a:pt x="16994" y="11105"/>
                    <a:pt x="17034" y="10986"/>
                  </a:cubicBezTo>
                  <a:close/>
                  <a:moveTo>
                    <a:pt x="16400" y="12531"/>
                  </a:moveTo>
                  <a:lnTo>
                    <a:pt x="22064" y="14353"/>
                  </a:lnTo>
                  <a:cubicBezTo>
                    <a:pt x="22030" y="14458"/>
                    <a:pt x="21995" y="14562"/>
                    <a:pt x="21933" y="14667"/>
                  </a:cubicBezTo>
                  <a:lnTo>
                    <a:pt x="21933" y="14667"/>
                  </a:lnTo>
                  <a:lnTo>
                    <a:pt x="20916" y="14432"/>
                  </a:lnTo>
                  <a:lnTo>
                    <a:pt x="16677" y="13244"/>
                  </a:lnTo>
                  <a:cubicBezTo>
                    <a:pt x="16281" y="13125"/>
                    <a:pt x="16281" y="13125"/>
                    <a:pt x="16360" y="12729"/>
                  </a:cubicBezTo>
                  <a:cubicBezTo>
                    <a:pt x="16360" y="12650"/>
                    <a:pt x="16360" y="12610"/>
                    <a:pt x="16400" y="12531"/>
                  </a:cubicBezTo>
                  <a:close/>
                  <a:moveTo>
                    <a:pt x="16281" y="13521"/>
                  </a:moveTo>
                  <a:lnTo>
                    <a:pt x="21787" y="15026"/>
                  </a:lnTo>
                  <a:cubicBezTo>
                    <a:pt x="21749" y="15181"/>
                    <a:pt x="21710" y="15297"/>
                    <a:pt x="21672" y="15413"/>
                  </a:cubicBezTo>
                  <a:lnTo>
                    <a:pt x="21672" y="15413"/>
                  </a:lnTo>
                  <a:cubicBezTo>
                    <a:pt x="21090" y="15259"/>
                    <a:pt x="20508" y="15143"/>
                    <a:pt x="19965" y="15026"/>
                  </a:cubicBezTo>
                  <a:lnTo>
                    <a:pt x="16875" y="14432"/>
                  </a:lnTo>
                  <a:cubicBezTo>
                    <a:pt x="16281" y="14313"/>
                    <a:pt x="16162" y="14155"/>
                    <a:pt x="16281" y="13521"/>
                  </a:cubicBezTo>
                  <a:close/>
                  <a:moveTo>
                    <a:pt x="2214" y="1"/>
                  </a:moveTo>
                  <a:cubicBezTo>
                    <a:pt x="2017" y="1"/>
                    <a:pt x="1934" y="82"/>
                    <a:pt x="1902" y="370"/>
                  </a:cubicBezTo>
                  <a:cubicBezTo>
                    <a:pt x="1862" y="726"/>
                    <a:pt x="1862" y="1043"/>
                    <a:pt x="1783" y="1360"/>
                  </a:cubicBezTo>
                  <a:cubicBezTo>
                    <a:pt x="1664" y="2033"/>
                    <a:pt x="1506" y="2746"/>
                    <a:pt x="1347" y="3420"/>
                  </a:cubicBezTo>
                  <a:cubicBezTo>
                    <a:pt x="1268" y="3697"/>
                    <a:pt x="1427" y="4014"/>
                    <a:pt x="1743" y="4054"/>
                  </a:cubicBezTo>
                  <a:cubicBezTo>
                    <a:pt x="2021" y="4173"/>
                    <a:pt x="2338" y="4252"/>
                    <a:pt x="2615" y="4371"/>
                  </a:cubicBezTo>
                  <a:lnTo>
                    <a:pt x="3526" y="4648"/>
                  </a:lnTo>
                  <a:lnTo>
                    <a:pt x="2734" y="7579"/>
                  </a:lnTo>
                  <a:cubicBezTo>
                    <a:pt x="2377" y="7500"/>
                    <a:pt x="1981" y="7421"/>
                    <a:pt x="1625" y="7342"/>
                  </a:cubicBezTo>
                  <a:cubicBezTo>
                    <a:pt x="1529" y="7306"/>
                    <a:pt x="1434" y="7288"/>
                    <a:pt x="1343" y="7288"/>
                  </a:cubicBezTo>
                  <a:cubicBezTo>
                    <a:pt x="1128" y="7288"/>
                    <a:pt x="931" y="7385"/>
                    <a:pt x="793" y="7579"/>
                  </a:cubicBezTo>
                  <a:cubicBezTo>
                    <a:pt x="397" y="8094"/>
                    <a:pt x="119" y="8728"/>
                    <a:pt x="80" y="9401"/>
                  </a:cubicBezTo>
                  <a:cubicBezTo>
                    <a:pt x="0" y="10035"/>
                    <a:pt x="357" y="10629"/>
                    <a:pt x="951" y="10827"/>
                  </a:cubicBezTo>
                  <a:cubicBezTo>
                    <a:pt x="1268" y="10946"/>
                    <a:pt x="1625" y="11065"/>
                    <a:pt x="1981" y="11144"/>
                  </a:cubicBezTo>
                  <a:cubicBezTo>
                    <a:pt x="3011" y="11382"/>
                    <a:pt x="4081" y="11659"/>
                    <a:pt x="5110" y="11937"/>
                  </a:cubicBezTo>
                  <a:cubicBezTo>
                    <a:pt x="6576" y="12253"/>
                    <a:pt x="8042" y="12570"/>
                    <a:pt x="9468" y="12927"/>
                  </a:cubicBezTo>
                  <a:cubicBezTo>
                    <a:pt x="10696" y="13204"/>
                    <a:pt x="11924" y="13521"/>
                    <a:pt x="13152" y="13838"/>
                  </a:cubicBezTo>
                  <a:cubicBezTo>
                    <a:pt x="13984" y="14036"/>
                    <a:pt x="14815" y="14234"/>
                    <a:pt x="15647" y="14432"/>
                  </a:cubicBezTo>
                  <a:cubicBezTo>
                    <a:pt x="16043" y="14551"/>
                    <a:pt x="16440" y="14749"/>
                    <a:pt x="16836" y="14828"/>
                  </a:cubicBezTo>
                  <a:cubicBezTo>
                    <a:pt x="18222" y="15145"/>
                    <a:pt x="19609" y="15422"/>
                    <a:pt x="20955" y="15700"/>
                  </a:cubicBezTo>
                  <a:cubicBezTo>
                    <a:pt x="21272" y="15739"/>
                    <a:pt x="21550" y="15819"/>
                    <a:pt x="21866" y="15898"/>
                  </a:cubicBezTo>
                  <a:cubicBezTo>
                    <a:pt x="22064" y="15898"/>
                    <a:pt x="22183" y="15819"/>
                    <a:pt x="22104" y="15581"/>
                  </a:cubicBezTo>
                  <a:cubicBezTo>
                    <a:pt x="22064" y="15502"/>
                    <a:pt x="22064" y="15462"/>
                    <a:pt x="22104" y="15383"/>
                  </a:cubicBezTo>
                  <a:cubicBezTo>
                    <a:pt x="22223" y="15185"/>
                    <a:pt x="22302" y="14947"/>
                    <a:pt x="22381" y="14709"/>
                  </a:cubicBezTo>
                  <a:cubicBezTo>
                    <a:pt x="22500" y="14194"/>
                    <a:pt x="22738" y="13680"/>
                    <a:pt x="22857" y="13165"/>
                  </a:cubicBezTo>
                  <a:cubicBezTo>
                    <a:pt x="23134" y="12253"/>
                    <a:pt x="23015" y="12293"/>
                    <a:pt x="22302" y="12055"/>
                  </a:cubicBezTo>
                  <a:lnTo>
                    <a:pt x="21272" y="11699"/>
                  </a:lnTo>
                  <a:lnTo>
                    <a:pt x="21827" y="9005"/>
                  </a:lnTo>
                  <a:cubicBezTo>
                    <a:pt x="22183" y="9124"/>
                    <a:pt x="22579" y="9203"/>
                    <a:pt x="22936" y="9362"/>
                  </a:cubicBezTo>
                  <a:cubicBezTo>
                    <a:pt x="23040" y="9403"/>
                    <a:pt x="23147" y="9423"/>
                    <a:pt x="23252" y="9423"/>
                  </a:cubicBezTo>
                  <a:cubicBezTo>
                    <a:pt x="23548" y="9423"/>
                    <a:pt x="23830" y="9268"/>
                    <a:pt x="24005" y="9005"/>
                  </a:cubicBezTo>
                  <a:cubicBezTo>
                    <a:pt x="24085" y="8926"/>
                    <a:pt x="24164" y="8847"/>
                    <a:pt x="24204" y="8768"/>
                  </a:cubicBezTo>
                  <a:cubicBezTo>
                    <a:pt x="24758" y="7936"/>
                    <a:pt x="24996" y="6945"/>
                    <a:pt x="24877" y="5995"/>
                  </a:cubicBezTo>
                  <a:cubicBezTo>
                    <a:pt x="24877" y="5599"/>
                    <a:pt x="24600" y="5282"/>
                    <a:pt x="24204" y="5242"/>
                  </a:cubicBezTo>
                  <a:cubicBezTo>
                    <a:pt x="23491" y="5044"/>
                    <a:pt x="22817" y="4846"/>
                    <a:pt x="22144" y="4608"/>
                  </a:cubicBezTo>
                  <a:cubicBezTo>
                    <a:pt x="19688" y="3816"/>
                    <a:pt x="17192" y="3143"/>
                    <a:pt x="14736" y="2509"/>
                  </a:cubicBezTo>
                  <a:cubicBezTo>
                    <a:pt x="13271" y="2152"/>
                    <a:pt x="11805" y="1796"/>
                    <a:pt x="10339" y="1479"/>
                  </a:cubicBezTo>
                  <a:cubicBezTo>
                    <a:pt x="10300" y="1439"/>
                    <a:pt x="10220" y="1400"/>
                    <a:pt x="10141" y="1360"/>
                  </a:cubicBezTo>
                  <a:lnTo>
                    <a:pt x="9943" y="1360"/>
                  </a:lnTo>
                  <a:cubicBezTo>
                    <a:pt x="8913" y="1122"/>
                    <a:pt x="7883" y="924"/>
                    <a:pt x="6853" y="726"/>
                  </a:cubicBezTo>
                  <a:cubicBezTo>
                    <a:pt x="5665" y="528"/>
                    <a:pt x="4477" y="409"/>
                    <a:pt x="3288" y="251"/>
                  </a:cubicBezTo>
                  <a:cubicBezTo>
                    <a:pt x="2971" y="172"/>
                    <a:pt x="2654" y="92"/>
                    <a:pt x="2377" y="13"/>
                  </a:cubicBezTo>
                  <a:cubicBezTo>
                    <a:pt x="2316" y="6"/>
                    <a:pt x="2262" y="1"/>
                    <a:pt x="2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49" name="Google Shape;4849;p17"/>
            <p:cNvSpPr/>
            <p:nvPr/>
          </p:nvSpPr>
          <p:spPr>
            <a:xfrm>
              <a:off x="8516613" y="1447578"/>
              <a:ext cx="267894" cy="83490"/>
            </a:xfrm>
            <a:custGeom>
              <a:avLst/>
              <a:gdLst/>
              <a:ahLst/>
              <a:cxnLst/>
              <a:rect l="l" t="t" r="r" b="b"/>
              <a:pathLst>
                <a:path w="1784" h="556" extrusionOk="0">
                  <a:moveTo>
                    <a:pt x="159" y="1"/>
                  </a:moveTo>
                  <a:cubicBezTo>
                    <a:pt x="120" y="1"/>
                    <a:pt x="1" y="80"/>
                    <a:pt x="1" y="119"/>
                  </a:cubicBezTo>
                  <a:cubicBezTo>
                    <a:pt x="1" y="199"/>
                    <a:pt x="80" y="278"/>
                    <a:pt x="159" y="317"/>
                  </a:cubicBezTo>
                  <a:cubicBezTo>
                    <a:pt x="397" y="397"/>
                    <a:pt x="635" y="476"/>
                    <a:pt x="912" y="515"/>
                  </a:cubicBezTo>
                  <a:cubicBezTo>
                    <a:pt x="1189" y="555"/>
                    <a:pt x="1466" y="555"/>
                    <a:pt x="1783" y="555"/>
                  </a:cubicBezTo>
                  <a:lnTo>
                    <a:pt x="1783" y="436"/>
                  </a:lnTo>
                  <a:cubicBezTo>
                    <a:pt x="1783" y="436"/>
                    <a:pt x="1783" y="397"/>
                    <a:pt x="1704" y="397"/>
                  </a:cubicBezTo>
                  <a:cubicBezTo>
                    <a:pt x="1189" y="238"/>
                    <a:pt x="674" y="119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50" name="Google Shape;4850;p17"/>
            <p:cNvSpPr/>
            <p:nvPr/>
          </p:nvSpPr>
          <p:spPr>
            <a:xfrm>
              <a:off x="8653413" y="1376250"/>
              <a:ext cx="113224" cy="53608"/>
            </a:xfrm>
            <a:custGeom>
              <a:avLst/>
              <a:gdLst/>
              <a:ahLst/>
              <a:cxnLst/>
              <a:rect l="l" t="t" r="r" b="b"/>
              <a:pathLst>
                <a:path w="754" h="357" extrusionOk="0">
                  <a:moveTo>
                    <a:pt x="199" y="0"/>
                  </a:moveTo>
                  <a:cubicBezTo>
                    <a:pt x="159" y="0"/>
                    <a:pt x="40" y="79"/>
                    <a:pt x="40" y="119"/>
                  </a:cubicBezTo>
                  <a:cubicBezTo>
                    <a:pt x="1" y="198"/>
                    <a:pt x="80" y="277"/>
                    <a:pt x="120" y="317"/>
                  </a:cubicBezTo>
                  <a:cubicBezTo>
                    <a:pt x="318" y="317"/>
                    <a:pt x="516" y="317"/>
                    <a:pt x="714" y="357"/>
                  </a:cubicBezTo>
                  <a:cubicBezTo>
                    <a:pt x="714" y="277"/>
                    <a:pt x="714" y="238"/>
                    <a:pt x="753" y="159"/>
                  </a:cubicBezTo>
                  <a:cubicBezTo>
                    <a:pt x="555" y="79"/>
                    <a:pt x="357" y="4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51" name="Google Shape;4851;p17"/>
            <p:cNvSpPr/>
            <p:nvPr/>
          </p:nvSpPr>
          <p:spPr>
            <a:xfrm>
              <a:off x="7077128" y="1108507"/>
              <a:ext cx="749624" cy="178543"/>
            </a:xfrm>
            <a:custGeom>
              <a:avLst/>
              <a:gdLst/>
              <a:ahLst/>
              <a:cxnLst/>
              <a:rect l="l" t="t" r="r" b="b"/>
              <a:pathLst>
                <a:path w="4992" h="1189" extrusionOk="0">
                  <a:moveTo>
                    <a:pt x="238" y="1"/>
                  </a:moveTo>
                  <a:cubicBezTo>
                    <a:pt x="159" y="1"/>
                    <a:pt x="80" y="1"/>
                    <a:pt x="1" y="40"/>
                  </a:cubicBezTo>
                  <a:cubicBezTo>
                    <a:pt x="40" y="119"/>
                    <a:pt x="80" y="199"/>
                    <a:pt x="159" y="238"/>
                  </a:cubicBezTo>
                  <a:cubicBezTo>
                    <a:pt x="357" y="317"/>
                    <a:pt x="595" y="397"/>
                    <a:pt x="793" y="436"/>
                  </a:cubicBezTo>
                  <a:cubicBezTo>
                    <a:pt x="793" y="476"/>
                    <a:pt x="793" y="476"/>
                    <a:pt x="793" y="516"/>
                  </a:cubicBezTo>
                  <a:cubicBezTo>
                    <a:pt x="1823" y="714"/>
                    <a:pt x="2853" y="912"/>
                    <a:pt x="3883" y="1110"/>
                  </a:cubicBezTo>
                  <a:cubicBezTo>
                    <a:pt x="4199" y="1149"/>
                    <a:pt x="4477" y="1189"/>
                    <a:pt x="4794" y="1189"/>
                  </a:cubicBezTo>
                  <a:cubicBezTo>
                    <a:pt x="4833" y="1189"/>
                    <a:pt x="4912" y="1149"/>
                    <a:pt x="4992" y="1110"/>
                  </a:cubicBezTo>
                  <a:cubicBezTo>
                    <a:pt x="4952" y="1031"/>
                    <a:pt x="4912" y="951"/>
                    <a:pt x="4833" y="951"/>
                  </a:cubicBezTo>
                  <a:cubicBezTo>
                    <a:pt x="4714" y="872"/>
                    <a:pt x="4596" y="872"/>
                    <a:pt x="4477" y="832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52" name="Google Shape;4852;p17"/>
            <p:cNvSpPr/>
            <p:nvPr/>
          </p:nvSpPr>
          <p:spPr>
            <a:xfrm>
              <a:off x="7392475" y="1090638"/>
              <a:ext cx="356942" cy="93101"/>
            </a:xfrm>
            <a:custGeom>
              <a:avLst/>
              <a:gdLst/>
              <a:ahLst/>
              <a:cxnLst/>
              <a:rect l="l" t="t" r="r" b="b"/>
              <a:pathLst>
                <a:path w="2377" h="620" extrusionOk="0">
                  <a:moveTo>
                    <a:pt x="0" y="1"/>
                  </a:moveTo>
                  <a:lnTo>
                    <a:pt x="0" y="1"/>
                  </a:lnTo>
                  <a:cubicBezTo>
                    <a:pt x="206" y="354"/>
                    <a:pt x="1219" y="619"/>
                    <a:pt x="1874" y="619"/>
                  </a:cubicBezTo>
                  <a:cubicBezTo>
                    <a:pt x="2101" y="619"/>
                    <a:pt x="2285" y="587"/>
                    <a:pt x="2377" y="516"/>
                  </a:cubicBezTo>
                  <a:cubicBezTo>
                    <a:pt x="1624" y="199"/>
                    <a:pt x="832" y="4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53" name="Google Shape;4853;p17"/>
            <p:cNvSpPr/>
            <p:nvPr/>
          </p:nvSpPr>
          <p:spPr>
            <a:xfrm>
              <a:off x="7588741" y="1019310"/>
              <a:ext cx="142807" cy="65621"/>
            </a:xfrm>
            <a:custGeom>
              <a:avLst/>
              <a:gdLst/>
              <a:ahLst/>
              <a:cxnLst/>
              <a:rect l="l" t="t" r="r" b="b"/>
              <a:pathLst>
                <a:path w="951" h="437" extrusionOk="0">
                  <a:moveTo>
                    <a:pt x="198" y="0"/>
                  </a:moveTo>
                  <a:cubicBezTo>
                    <a:pt x="119" y="0"/>
                    <a:pt x="79" y="40"/>
                    <a:pt x="0" y="80"/>
                  </a:cubicBezTo>
                  <a:cubicBezTo>
                    <a:pt x="79" y="159"/>
                    <a:pt x="79" y="278"/>
                    <a:pt x="159" y="278"/>
                  </a:cubicBezTo>
                  <a:cubicBezTo>
                    <a:pt x="436" y="357"/>
                    <a:pt x="713" y="397"/>
                    <a:pt x="951" y="436"/>
                  </a:cubicBezTo>
                  <a:lnTo>
                    <a:pt x="951" y="317"/>
                  </a:lnTo>
                  <a:cubicBezTo>
                    <a:pt x="753" y="119"/>
                    <a:pt x="476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54" name="Google Shape;4854;p17"/>
            <p:cNvSpPr/>
            <p:nvPr/>
          </p:nvSpPr>
          <p:spPr>
            <a:xfrm>
              <a:off x="6613117" y="1801364"/>
              <a:ext cx="250025" cy="81088"/>
            </a:xfrm>
            <a:custGeom>
              <a:avLst/>
              <a:gdLst/>
              <a:ahLst/>
              <a:cxnLst/>
              <a:rect l="l" t="t" r="r" b="b"/>
              <a:pathLst>
                <a:path w="1665" h="540" extrusionOk="0">
                  <a:moveTo>
                    <a:pt x="459" y="0"/>
                  </a:moveTo>
                  <a:cubicBezTo>
                    <a:pt x="308" y="0"/>
                    <a:pt x="154" y="20"/>
                    <a:pt x="1" y="61"/>
                  </a:cubicBezTo>
                  <a:cubicBezTo>
                    <a:pt x="121" y="300"/>
                    <a:pt x="761" y="540"/>
                    <a:pt x="1255" y="540"/>
                  </a:cubicBezTo>
                  <a:cubicBezTo>
                    <a:pt x="1414" y="540"/>
                    <a:pt x="1558" y="515"/>
                    <a:pt x="1665" y="457"/>
                  </a:cubicBezTo>
                  <a:cubicBezTo>
                    <a:pt x="1312" y="163"/>
                    <a:pt x="894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55" name="Google Shape;4855;p17"/>
            <p:cNvSpPr/>
            <p:nvPr/>
          </p:nvSpPr>
          <p:spPr>
            <a:xfrm>
              <a:off x="6410844" y="1869839"/>
              <a:ext cx="279757" cy="65621"/>
            </a:xfrm>
            <a:custGeom>
              <a:avLst/>
              <a:gdLst/>
              <a:ahLst/>
              <a:cxnLst/>
              <a:rect l="l" t="t" r="r" b="b"/>
              <a:pathLst>
                <a:path w="1863" h="437" extrusionOk="0">
                  <a:moveTo>
                    <a:pt x="199" y="1"/>
                  </a:moveTo>
                  <a:cubicBezTo>
                    <a:pt x="120" y="1"/>
                    <a:pt x="80" y="80"/>
                    <a:pt x="1" y="120"/>
                  </a:cubicBezTo>
                  <a:cubicBezTo>
                    <a:pt x="41" y="199"/>
                    <a:pt x="120" y="318"/>
                    <a:pt x="199" y="318"/>
                  </a:cubicBezTo>
                  <a:cubicBezTo>
                    <a:pt x="516" y="397"/>
                    <a:pt x="872" y="437"/>
                    <a:pt x="1229" y="437"/>
                  </a:cubicBezTo>
                  <a:cubicBezTo>
                    <a:pt x="1427" y="437"/>
                    <a:pt x="1665" y="437"/>
                    <a:pt x="1863" y="397"/>
                  </a:cubicBezTo>
                  <a:cubicBezTo>
                    <a:pt x="1744" y="318"/>
                    <a:pt x="1704" y="239"/>
                    <a:pt x="1665" y="239"/>
                  </a:cubicBezTo>
                  <a:cubicBezTo>
                    <a:pt x="1189" y="120"/>
                    <a:pt x="674" y="4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56" name="Google Shape;4856;p17"/>
            <p:cNvSpPr/>
            <p:nvPr/>
          </p:nvSpPr>
          <p:spPr>
            <a:xfrm>
              <a:off x="6226592" y="1709314"/>
              <a:ext cx="273751" cy="95353"/>
            </a:xfrm>
            <a:custGeom>
              <a:avLst/>
              <a:gdLst/>
              <a:ahLst/>
              <a:cxnLst/>
              <a:rect l="l" t="t" r="r" b="b"/>
              <a:pathLst>
                <a:path w="1823" h="635" extrusionOk="0">
                  <a:moveTo>
                    <a:pt x="277" y="0"/>
                  </a:moveTo>
                  <a:cubicBezTo>
                    <a:pt x="198" y="0"/>
                    <a:pt x="119" y="40"/>
                    <a:pt x="0" y="80"/>
                  </a:cubicBezTo>
                  <a:cubicBezTo>
                    <a:pt x="79" y="159"/>
                    <a:pt x="119" y="278"/>
                    <a:pt x="198" y="317"/>
                  </a:cubicBezTo>
                  <a:cubicBezTo>
                    <a:pt x="634" y="436"/>
                    <a:pt x="1070" y="555"/>
                    <a:pt x="1505" y="634"/>
                  </a:cubicBezTo>
                  <a:lnTo>
                    <a:pt x="1783" y="634"/>
                  </a:lnTo>
                  <a:lnTo>
                    <a:pt x="1822" y="515"/>
                  </a:lnTo>
                  <a:cubicBezTo>
                    <a:pt x="1664" y="436"/>
                    <a:pt x="1545" y="357"/>
                    <a:pt x="1426" y="317"/>
                  </a:cubicBezTo>
                  <a:cubicBezTo>
                    <a:pt x="1030" y="199"/>
                    <a:pt x="673" y="8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57" name="Google Shape;4857;p17"/>
            <p:cNvSpPr/>
            <p:nvPr/>
          </p:nvSpPr>
          <p:spPr>
            <a:xfrm>
              <a:off x="6297920" y="1157761"/>
              <a:ext cx="130944" cy="69826"/>
            </a:xfrm>
            <a:custGeom>
              <a:avLst/>
              <a:gdLst/>
              <a:ahLst/>
              <a:cxnLst/>
              <a:rect l="l" t="t" r="r" b="b"/>
              <a:pathLst>
                <a:path w="872" h="465" extrusionOk="0">
                  <a:moveTo>
                    <a:pt x="219" y="0"/>
                  </a:moveTo>
                  <a:cubicBezTo>
                    <a:pt x="139" y="0"/>
                    <a:pt x="73" y="34"/>
                    <a:pt x="40" y="148"/>
                  </a:cubicBezTo>
                  <a:cubicBezTo>
                    <a:pt x="0" y="425"/>
                    <a:pt x="278" y="386"/>
                    <a:pt x="476" y="465"/>
                  </a:cubicBezTo>
                  <a:lnTo>
                    <a:pt x="872" y="386"/>
                  </a:lnTo>
                  <a:lnTo>
                    <a:pt x="595" y="69"/>
                  </a:lnTo>
                  <a:cubicBezTo>
                    <a:pt x="478" y="69"/>
                    <a:pt x="334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58" name="Google Shape;4858;p17"/>
            <p:cNvSpPr/>
            <p:nvPr/>
          </p:nvSpPr>
          <p:spPr>
            <a:xfrm>
              <a:off x="6113517" y="1238549"/>
              <a:ext cx="142957" cy="66372"/>
            </a:xfrm>
            <a:custGeom>
              <a:avLst/>
              <a:gdLst/>
              <a:ahLst/>
              <a:cxnLst/>
              <a:rect l="l" t="t" r="r" b="b"/>
              <a:pathLst>
                <a:path w="952" h="442" extrusionOk="0">
                  <a:moveTo>
                    <a:pt x="234" y="1"/>
                  </a:moveTo>
                  <a:cubicBezTo>
                    <a:pt x="148" y="1"/>
                    <a:pt x="77" y="35"/>
                    <a:pt x="40" y="165"/>
                  </a:cubicBezTo>
                  <a:cubicBezTo>
                    <a:pt x="0" y="402"/>
                    <a:pt x="238" y="442"/>
                    <a:pt x="397" y="442"/>
                  </a:cubicBezTo>
                  <a:cubicBezTo>
                    <a:pt x="595" y="442"/>
                    <a:pt x="753" y="442"/>
                    <a:pt x="951" y="363"/>
                  </a:cubicBezTo>
                  <a:lnTo>
                    <a:pt x="555" y="46"/>
                  </a:lnTo>
                  <a:cubicBezTo>
                    <a:pt x="449" y="46"/>
                    <a:pt x="332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59" name="Google Shape;4859;p17"/>
            <p:cNvSpPr/>
            <p:nvPr/>
          </p:nvSpPr>
          <p:spPr>
            <a:xfrm>
              <a:off x="5982573" y="1072768"/>
              <a:ext cx="226299" cy="82139"/>
            </a:xfrm>
            <a:custGeom>
              <a:avLst/>
              <a:gdLst/>
              <a:ahLst/>
              <a:cxnLst/>
              <a:rect l="l" t="t" r="r" b="b"/>
              <a:pathLst>
                <a:path w="1507" h="547" extrusionOk="0">
                  <a:moveTo>
                    <a:pt x="120" y="1"/>
                  </a:moveTo>
                  <a:cubicBezTo>
                    <a:pt x="120" y="1"/>
                    <a:pt x="1" y="80"/>
                    <a:pt x="1" y="120"/>
                  </a:cubicBezTo>
                  <a:cubicBezTo>
                    <a:pt x="1" y="199"/>
                    <a:pt x="41" y="239"/>
                    <a:pt x="120" y="318"/>
                  </a:cubicBezTo>
                  <a:cubicBezTo>
                    <a:pt x="414" y="465"/>
                    <a:pt x="773" y="546"/>
                    <a:pt x="1133" y="546"/>
                  </a:cubicBezTo>
                  <a:cubicBezTo>
                    <a:pt x="1258" y="546"/>
                    <a:pt x="1383" y="536"/>
                    <a:pt x="1506" y="516"/>
                  </a:cubicBezTo>
                  <a:cubicBezTo>
                    <a:pt x="1506" y="476"/>
                    <a:pt x="1467" y="437"/>
                    <a:pt x="1467" y="397"/>
                  </a:cubicBezTo>
                  <a:cubicBezTo>
                    <a:pt x="1070" y="159"/>
                    <a:pt x="595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4860" name="Google Shape;4860;p17"/>
          <p:cNvSpPr txBox="1">
            <a:spLocks noGrp="1"/>
          </p:cNvSpPr>
          <p:nvPr>
            <p:ph type="body" idx="1"/>
          </p:nvPr>
        </p:nvSpPr>
        <p:spPr>
          <a:xfrm>
            <a:off x="2454646" y="2505162"/>
            <a:ext cx="138363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thước kẻ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61" name="Google Shape;4861;p17"/>
          <p:cNvSpPr txBox="1"/>
          <p:nvPr/>
        </p:nvSpPr>
        <p:spPr>
          <a:xfrm>
            <a:off x="5209088" y="2509245"/>
            <a:ext cx="543119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Thước kẻ dùng để kẻ đường thẳng.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62" name="Google Shape;4862;p17"/>
          <p:cNvSpPr txBox="1"/>
          <p:nvPr/>
        </p:nvSpPr>
        <p:spPr>
          <a:xfrm>
            <a:off x="2455470" y="3180748"/>
            <a:ext cx="139982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đèn học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63" name="Google Shape;4863;p17"/>
          <p:cNvSpPr txBox="1"/>
          <p:nvPr/>
        </p:nvSpPr>
        <p:spPr>
          <a:xfrm>
            <a:off x="5299756" y="3107450"/>
            <a:ext cx="388246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Đèn học dùng để chiếu sáng.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864" name="Google Shape;4864;p17"/>
          <p:cNvCxnSpPr/>
          <p:nvPr/>
        </p:nvCxnSpPr>
        <p:spPr>
          <a:xfrm>
            <a:off x="6653612" y="2885807"/>
            <a:ext cx="2688142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65" name="Google Shape;4865;p17"/>
          <p:cNvCxnSpPr/>
          <p:nvPr/>
        </p:nvCxnSpPr>
        <p:spPr>
          <a:xfrm>
            <a:off x="6609234" y="3516987"/>
            <a:ext cx="2129168" cy="1524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66" name="Google Shape;4866;p17"/>
          <p:cNvCxnSpPr/>
          <p:nvPr/>
        </p:nvCxnSpPr>
        <p:spPr>
          <a:xfrm rot="10800000" flipH="1">
            <a:off x="2368016" y="775085"/>
            <a:ext cx="1652828" cy="994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67" name="Google Shape;4867;p17"/>
          <p:cNvCxnSpPr/>
          <p:nvPr/>
        </p:nvCxnSpPr>
        <p:spPr>
          <a:xfrm rot="10800000" flipH="1">
            <a:off x="4432167" y="786536"/>
            <a:ext cx="1783476" cy="994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68" name="Google Shape;4868;p17"/>
          <p:cNvCxnSpPr/>
          <p:nvPr/>
        </p:nvCxnSpPr>
        <p:spPr>
          <a:xfrm rot="10800000" flipH="1">
            <a:off x="6678206" y="4803157"/>
            <a:ext cx="4668667" cy="1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69" name="Google Shape;4869;p17"/>
          <p:cNvSpPr txBox="1"/>
          <p:nvPr/>
        </p:nvSpPr>
        <p:spPr>
          <a:xfrm>
            <a:off x="5213913" y="1930515"/>
            <a:ext cx="541251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Bút màu dùng để vẽ tranh.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70" name="Google Shape;4870;p17"/>
          <p:cNvSpPr txBox="1"/>
          <p:nvPr/>
        </p:nvSpPr>
        <p:spPr>
          <a:xfrm>
            <a:off x="5219619" y="1928686"/>
            <a:ext cx="15914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Bút màu </a:t>
            </a:r>
            <a:endParaRPr sz="2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871" name="Google Shape;4871;p17"/>
          <p:cNvCxnSpPr/>
          <p:nvPr/>
        </p:nvCxnSpPr>
        <p:spPr>
          <a:xfrm>
            <a:off x="6580230" y="2360691"/>
            <a:ext cx="1846231" cy="14809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72" name="Google Shape;4872;p17"/>
          <p:cNvSpPr txBox="1"/>
          <p:nvPr/>
        </p:nvSpPr>
        <p:spPr>
          <a:xfrm>
            <a:off x="5093832" y="4405885"/>
            <a:ext cx="67536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Cặp sách dùng để đựng sách vở, đồ dùng học tập.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73" name="Google Shape;4873;p17"/>
          <p:cNvSpPr txBox="1"/>
          <p:nvPr/>
        </p:nvSpPr>
        <p:spPr>
          <a:xfrm>
            <a:off x="5217740" y="2497713"/>
            <a:ext cx="18340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Thước kẻ </a:t>
            </a:r>
            <a:endParaRPr sz="2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74" name="Google Shape;4874;p17"/>
          <p:cNvSpPr txBox="1"/>
          <p:nvPr/>
        </p:nvSpPr>
        <p:spPr>
          <a:xfrm>
            <a:off x="5302105" y="3118405"/>
            <a:ext cx="16418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Đèn học</a:t>
            </a:r>
            <a:endParaRPr sz="2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75" name="Google Shape;4875;p17"/>
          <p:cNvSpPr txBox="1"/>
          <p:nvPr/>
        </p:nvSpPr>
        <p:spPr>
          <a:xfrm>
            <a:off x="5327298" y="4396953"/>
            <a:ext cx="13401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Cặp sách</a:t>
            </a:r>
            <a:endParaRPr sz="2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76" name="Google Shape;4876;p17"/>
          <p:cNvSpPr txBox="1"/>
          <p:nvPr/>
        </p:nvSpPr>
        <p:spPr>
          <a:xfrm>
            <a:off x="5332741" y="3865647"/>
            <a:ext cx="388246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Sách dùng để đọc và học.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77" name="Google Shape;4877;p17"/>
          <p:cNvSpPr txBox="1"/>
          <p:nvPr/>
        </p:nvSpPr>
        <p:spPr>
          <a:xfrm>
            <a:off x="5346044" y="3861887"/>
            <a:ext cx="118814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Sách</a:t>
            </a:r>
            <a:endParaRPr sz="2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878" name="Google Shape;4878;p17"/>
          <p:cNvCxnSpPr/>
          <p:nvPr/>
        </p:nvCxnSpPr>
        <p:spPr>
          <a:xfrm>
            <a:off x="6138393" y="4270068"/>
            <a:ext cx="2152315" cy="15346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79" name="Google Shape;4879;p17"/>
          <p:cNvCxnSpPr/>
          <p:nvPr/>
        </p:nvCxnSpPr>
        <p:spPr>
          <a:xfrm rot="10800000" flipH="1">
            <a:off x="7837456" y="806418"/>
            <a:ext cx="2428762" cy="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80" name="Google Shape;4880;p17"/>
          <p:cNvSpPr/>
          <p:nvPr/>
        </p:nvSpPr>
        <p:spPr>
          <a:xfrm>
            <a:off x="9341754" y="-17376"/>
            <a:ext cx="2866609" cy="233363"/>
          </a:xfrm>
          <a:prstGeom prst="rect">
            <a:avLst/>
          </a:prstGeom>
          <a:solidFill>
            <a:srgbClr val="F8F2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81" name="Google Shape;4881;p17"/>
          <p:cNvCxnSpPr/>
          <p:nvPr/>
        </p:nvCxnSpPr>
        <p:spPr>
          <a:xfrm flipH="1">
            <a:off x="6402312" y="2047612"/>
            <a:ext cx="34659" cy="315779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82" name="Google Shape;4882;p17"/>
          <p:cNvCxnSpPr/>
          <p:nvPr/>
        </p:nvCxnSpPr>
        <p:spPr>
          <a:xfrm flipH="1">
            <a:off x="6501495" y="2591799"/>
            <a:ext cx="34659" cy="315779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83" name="Google Shape;4883;p17"/>
          <p:cNvCxnSpPr/>
          <p:nvPr/>
        </p:nvCxnSpPr>
        <p:spPr>
          <a:xfrm flipH="1">
            <a:off x="6454112" y="3246438"/>
            <a:ext cx="34659" cy="315779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84" name="Google Shape;4884;p17"/>
          <p:cNvCxnSpPr/>
          <p:nvPr/>
        </p:nvCxnSpPr>
        <p:spPr>
          <a:xfrm flipH="1">
            <a:off x="6063478" y="3973405"/>
            <a:ext cx="34659" cy="315779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85" name="Google Shape;4885;p17"/>
          <p:cNvCxnSpPr/>
          <p:nvPr/>
        </p:nvCxnSpPr>
        <p:spPr>
          <a:xfrm flipH="1">
            <a:off x="6574575" y="4487378"/>
            <a:ext cx="34659" cy="315779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24-10-04 19-15-05-91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9749AC6-D24F-FEAA-5FED-4E85CC889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30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0" name="Google Shape;489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1" name="Google Shape;4891;p18"/>
          <p:cNvSpPr txBox="1"/>
          <p:nvPr/>
        </p:nvSpPr>
        <p:spPr>
          <a:xfrm>
            <a:off x="901149" y="383257"/>
            <a:ext cx="10602686" cy="66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Chọn </a:t>
            </a:r>
            <a:r>
              <a:rPr lang="en-US" sz="2800" b="1" i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dấu chấm </a:t>
            </a:r>
            <a:r>
              <a:rPr lang="en-US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hoặc </a:t>
            </a:r>
            <a:r>
              <a:rPr lang="en-US" sz="2800" b="1" i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dấu chấm hỏi  </a:t>
            </a:r>
            <a:r>
              <a:rPr lang="en-US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thay cho ô vuông.</a:t>
            </a:r>
            <a:endParaRPr/>
          </a:p>
        </p:txBody>
      </p:sp>
      <p:cxnSp>
        <p:nvCxnSpPr>
          <p:cNvPr id="4892" name="Google Shape;4892;p18"/>
          <p:cNvCxnSpPr/>
          <p:nvPr/>
        </p:nvCxnSpPr>
        <p:spPr>
          <a:xfrm rot="10800000" flipH="1">
            <a:off x="2190396" y="962586"/>
            <a:ext cx="1467204" cy="349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93" name="Google Shape;4893;p18"/>
          <p:cNvCxnSpPr/>
          <p:nvPr/>
        </p:nvCxnSpPr>
        <p:spPr>
          <a:xfrm>
            <a:off x="4529946" y="962586"/>
            <a:ext cx="2002374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94" name="Google Shape;4894;p18"/>
          <p:cNvSpPr txBox="1"/>
          <p:nvPr/>
        </p:nvSpPr>
        <p:spPr>
          <a:xfrm>
            <a:off x="901149" y="1168667"/>
            <a:ext cx="9622501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Bút chì</a:t>
            </a: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- Tẩy ơi, cậu giúp tớ một chút được không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Tẩy </a:t>
            </a: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      - Cậu muốn tớ giúp gì nào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Bút chì : </a:t>
            </a: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Tớ muốn xóa hình vẽ này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Tẩy</a:t>
            </a: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      - Tớ sẽ giúp cậu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Bút chì : </a:t>
            </a:r>
            <a:r>
              <a:rPr lang="en-US" sz="28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 ơn cậu</a:t>
            </a:r>
            <a:endParaRPr/>
          </a:p>
        </p:txBody>
      </p:sp>
      <p:sp>
        <p:nvSpPr>
          <p:cNvPr id="4895" name="Google Shape;4895;p18"/>
          <p:cNvSpPr/>
          <p:nvPr/>
        </p:nvSpPr>
        <p:spPr>
          <a:xfrm>
            <a:off x="8890589" y="1495644"/>
            <a:ext cx="357832" cy="33545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96" name="Google Shape;4896;p18"/>
          <p:cNvSpPr/>
          <p:nvPr/>
        </p:nvSpPr>
        <p:spPr>
          <a:xfrm>
            <a:off x="6486523" y="2067785"/>
            <a:ext cx="349124" cy="33545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97" name="Google Shape;4897;p18"/>
          <p:cNvSpPr/>
          <p:nvPr/>
        </p:nvSpPr>
        <p:spPr>
          <a:xfrm>
            <a:off x="6508875" y="2755527"/>
            <a:ext cx="375251" cy="33545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98" name="Google Shape;4898;p18"/>
          <p:cNvSpPr/>
          <p:nvPr/>
        </p:nvSpPr>
        <p:spPr>
          <a:xfrm>
            <a:off x="4934335" y="3352609"/>
            <a:ext cx="369185" cy="33545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99" name="Google Shape;4899;p18"/>
          <p:cNvSpPr/>
          <p:nvPr/>
        </p:nvSpPr>
        <p:spPr>
          <a:xfrm>
            <a:off x="4588249" y="3972332"/>
            <a:ext cx="381317" cy="33545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00" name="Google Shape;4900;p18"/>
          <p:cNvSpPr/>
          <p:nvPr/>
        </p:nvSpPr>
        <p:spPr>
          <a:xfrm>
            <a:off x="8881022" y="1477468"/>
            <a:ext cx="367399" cy="335456"/>
          </a:xfrm>
          <a:prstGeom prst="rect">
            <a:avLst/>
          </a:prstGeom>
          <a:solidFill>
            <a:srgbClr val="AE6DA5"/>
          </a:solidFill>
          <a:ln w="12700" cap="flat" cmpd="sng">
            <a:solidFill>
              <a:srgbClr val="AE6D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01" name="Google Shape;4901;p18"/>
          <p:cNvSpPr/>
          <p:nvPr/>
        </p:nvSpPr>
        <p:spPr>
          <a:xfrm>
            <a:off x="6483841" y="2076200"/>
            <a:ext cx="351806" cy="335456"/>
          </a:xfrm>
          <a:prstGeom prst="rect">
            <a:avLst/>
          </a:prstGeom>
          <a:solidFill>
            <a:srgbClr val="AE6DA5"/>
          </a:solidFill>
          <a:ln w="12700" cap="flat" cmpd="sng">
            <a:solidFill>
              <a:srgbClr val="AE6D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02" name="Google Shape;4902;p18"/>
          <p:cNvSpPr/>
          <p:nvPr/>
        </p:nvSpPr>
        <p:spPr>
          <a:xfrm>
            <a:off x="6498936" y="2761898"/>
            <a:ext cx="375251" cy="340648"/>
          </a:xfrm>
          <a:prstGeom prst="rect">
            <a:avLst/>
          </a:prstGeom>
          <a:solidFill>
            <a:srgbClr val="AE6DA5"/>
          </a:solidFill>
          <a:ln w="12700" cap="flat" cmpd="sng">
            <a:solidFill>
              <a:srgbClr val="AE6D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03" name="Google Shape;4903;p18"/>
          <p:cNvSpPr/>
          <p:nvPr/>
        </p:nvSpPr>
        <p:spPr>
          <a:xfrm>
            <a:off x="4931211" y="3352609"/>
            <a:ext cx="382248" cy="335456"/>
          </a:xfrm>
          <a:prstGeom prst="rect">
            <a:avLst/>
          </a:prstGeom>
          <a:solidFill>
            <a:srgbClr val="AE6DA5"/>
          </a:solidFill>
          <a:ln w="12700" cap="flat" cmpd="sng">
            <a:solidFill>
              <a:srgbClr val="AE6D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04" name="Google Shape;4904;p18"/>
          <p:cNvSpPr/>
          <p:nvPr/>
        </p:nvSpPr>
        <p:spPr>
          <a:xfrm>
            <a:off x="4588248" y="3966082"/>
            <a:ext cx="381317" cy="335456"/>
          </a:xfrm>
          <a:prstGeom prst="rect">
            <a:avLst/>
          </a:prstGeom>
          <a:solidFill>
            <a:srgbClr val="AE6DA5"/>
          </a:solidFill>
          <a:ln w="12700" cap="flat" cmpd="sng">
            <a:solidFill>
              <a:srgbClr val="AE6D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905" name="Google Shape;4905;p18"/>
          <p:cNvCxnSpPr/>
          <p:nvPr/>
        </p:nvCxnSpPr>
        <p:spPr>
          <a:xfrm>
            <a:off x="8201492" y="962586"/>
            <a:ext cx="1273854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906" name="Google Shape;490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4137" y="4639762"/>
            <a:ext cx="7166142" cy="1933977"/>
          </a:xfrm>
          <a:prstGeom prst="rect">
            <a:avLst/>
          </a:prstGeom>
          <a:noFill/>
          <a:ln>
            <a:noFill/>
          </a:ln>
        </p:spPr>
      </p:pic>
      <p:sp>
        <p:nvSpPr>
          <p:cNvPr id="4907" name="Google Shape;4907;p18"/>
          <p:cNvSpPr txBox="1"/>
          <p:nvPr/>
        </p:nvSpPr>
        <p:spPr>
          <a:xfrm>
            <a:off x="9521756" y="1399217"/>
            <a:ext cx="10483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8" name="Google Shape;4908;p18"/>
          <p:cNvSpPr txBox="1"/>
          <p:nvPr/>
        </p:nvSpPr>
        <p:spPr>
          <a:xfrm>
            <a:off x="9521757" y="2029438"/>
            <a:ext cx="6829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9" name="Google Shape;4909;p18"/>
          <p:cNvSpPr txBox="1"/>
          <p:nvPr/>
        </p:nvSpPr>
        <p:spPr>
          <a:xfrm>
            <a:off x="9521756" y="2638930"/>
            <a:ext cx="68294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0" name="Google Shape;4910;p18"/>
          <p:cNvSpPr txBox="1"/>
          <p:nvPr/>
        </p:nvSpPr>
        <p:spPr>
          <a:xfrm>
            <a:off x="9528382" y="3832741"/>
            <a:ext cx="7587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1" name="Google Shape;4911;p18"/>
          <p:cNvSpPr txBox="1"/>
          <p:nvPr/>
        </p:nvSpPr>
        <p:spPr>
          <a:xfrm>
            <a:off x="9521756" y="3257824"/>
            <a:ext cx="7654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1" name="Google Shape;4921;p20"/>
          <p:cNvSpPr/>
          <p:nvPr/>
        </p:nvSpPr>
        <p:spPr>
          <a:xfrm>
            <a:off x="9327899" y="-3521"/>
            <a:ext cx="2866609" cy="2333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2" name="Google Shape;492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76" y="-298864"/>
            <a:ext cx="129925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3" name="Google Shape;4923;p20"/>
          <p:cNvSpPr txBox="1"/>
          <p:nvPr/>
        </p:nvSpPr>
        <p:spPr>
          <a:xfrm>
            <a:off x="3257926" y="932542"/>
            <a:ext cx="721321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 New Roman"/>
              <a:buNone/>
            </a:pPr>
            <a:r>
              <a:rPr lang="en-US" sz="3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</a:t>
            </a:r>
            <a:endParaRPr sz="28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CAAC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800" b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Kể tên đồ dùng học tập</a:t>
            </a:r>
            <a:endParaRPr sz="2800" b="1" i="0" u="none" strike="noStrike" cap="none">
              <a:solidFill>
                <a:srgbClr val="F7CA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24" name="Google Shape;4924;p20"/>
          <p:cNvSpPr/>
          <p:nvPr/>
        </p:nvSpPr>
        <p:spPr>
          <a:xfrm>
            <a:off x="2962606" y="2317271"/>
            <a:ext cx="883315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2800" b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Đặt câu nói về công dụng của đồ dùng học tập</a:t>
            </a:r>
            <a:endParaRPr sz="2800" b="1">
              <a:solidFill>
                <a:srgbClr val="F7CA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7CA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25" name="Google Shape;4925;p20"/>
          <p:cNvSpPr/>
          <p:nvPr/>
        </p:nvSpPr>
        <p:spPr>
          <a:xfrm>
            <a:off x="3684614" y="3338035"/>
            <a:ext cx="6096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28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3. </a:t>
            </a:r>
            <a:r>
              <a:rPr lang="en-US" sz="2800" b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Điền dấu chấm, dấu chấm hỏi.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7CA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1" name="Google Shape;4931;p21"/>
          <p:cNvPicPr preferRelativeResize="0"/>
          <p:nvPr/>
        </p:nvPicPr>
        <p:blipFill rotWithShape="1">
          <a:blip r:embed="rId3">
            <a:alphaModFix/>
          </a:blip>
          <a:srcRect l="8823" t="14999" r="13234" b="5000"/>
          <a:stretch/>
        </p:blipFill>
        <p:spPr>
          <a:xfrm>
            <a:off x="8605689" y="-90993"/>
            <a:ext cx="40386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2" name="Google Shape;4932;p21"/>
          <p:cNvPicPr preferRelativeResize="0"/>
          <p:nvPr/>
        </p:nvPicPr>
        <p:blipFill rotWithShape="1">
          <a:blip r:embed="rId4">
            <a:alphaModFix/>
          </a:blip>
          <a:srcRect l="7936" r="4762"/>
          <a:stretch/>
        </p:blipFill>
        <p:spPr>
          <a:xfrm>
            <a:off x="-284018" y="-152166"/>
            <a:ext cx="2625436" cy="236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3" name="Google Shape;493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00647" y="4990447"/>
            <a:ext cx="1048683" cy="81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4" name="Google Shape;493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3511" y="2209800"/>
            <a:ext cx="10399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5" name="Google Shape;4935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2758" y="2180359"/>
            <a:ext cx="1039920" cy="124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6" name="Google Shape;493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4850" y="2388068"/>
            <a:ext cx="1039920" cy="100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7" name="Google Shape;493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56257" y="2674440"/>
            <a:ext cx="1137329" cy="91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8" name="Google Shape;4938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8199" y="4458566"/>
            <a:ext cx="1753077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9" name="Google Shape;493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62608" y="4990447"/>
            <a:ext cx="1753077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0" name="Google Shape;4940;p21"/>
          <p:cNvPicPr preferRelativeResize="0"/>
          <p:nvPr/>
        </p:nvPicPr>
        <p:blipFill rotWithShape="1">
          <a:blip r:embed="rId8">
            <a:alphaModFix/>
          </a:blip>
          <a:srcRect l="1852" t="35185" r="63489" b="31481"/>
          <a:stretch/>
        </p:blipFill>
        <p:spPr>
          <a:xfrm>
            <a:off x="7769814" y="4673806"/>
            <a:ext cx="142611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1" name="Google Shape;4941;p21"/>
          <p:cNvPicPr preferRelativeResize="0"/>
          <p:nvPr/>
        </p:nvPicPr>
        <p:blipFill rotWithShape="1">
          <a:blip r:embed="rId9">
            <a:alphaModFix/>
          </a:blip>
          <a:srcRect l="34856" t="33318" r="33662" b="31496"/>
          <a:stretch/>
        </p:blipFill>
        <p:spPr>
          <a:xfrm>
            <a:off x="10924305" y="4410169"/>
            <a:ext cx="1295400" cy="144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2" name="Google Shape;494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84018" y="3524250"/>
            <a:ext cx="24384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3" name="Google Shape;4943;p21"/>
          <p:cNvSpPr/>
          <p:nvPr/>
        </p:nvSpPr>
        <p:spPr>
          <a:xfrm>
            <a:off x="1975956" y="1701735"/>
            <a:ext cx="7162030" cy="270843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400"/>
              <a:buFont typeface="Arial Rounded"/>
              <a:buNone/>
            </a:pPr>
            <a:r>
              <a:rPr lang="en-US" sz="3400" b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Dặn dò: </a:t>
            </a:r>
            <a:r>
              <a:rPr lang="en-US" sz="3400" b="1">
                <a:solidFill>
                  <a:srgbClr val="DAE5F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 nhà các con nói câu kể về công dụng của đồ dùng cho người thân nghe.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400"/>
              <a:buFont typeface="Arial Rounded"/>
              <a:buNone/>
            </a:pPr>
            <a:r>
              <a:rPr lang="en-US" sz="34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CBBS: Xem trước bài (tr68)Nêu câu đặc điểm của </a:t>
            </a:r>
            <a:r>
              <a:rPr lang="en-US" sz="34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ĐDHT</a:t>
            </a:r>
            <a:endParaRPr sz="34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44" name="Google Shape;4944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7129" y="-41757"/>
            <a:ext cx="2153327" cy="157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5" name="Google Shape;4945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675385" y="1033966"/>
            <a:ext cx="1070829" cy="1175834"/>
          </a:xfrm>
          <a:prstGeom prst="rect">
            <a:avLst/>
          </a:prstGeom>
          <a:noFill/>
          <a:ln>
            <a:noFill/>
          </a:ln>
        </p:spPr>
      </p:pic>
      <p:sp>
        <p:nvSpPr>
          <p:cNvPr id="4946" name="Google Shape;4946;p21"/>
          <p:cNvSpPr/>
          <p:nvPr/>
        </p:nvSpPr>
        <p:spPr>
          <a:xfrm>
            <a:off x="9341754" y="-17376"/>
            <a:ext cx="2866609" cy="2333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2"/>
          <p:cNvSpPr/>
          <p:nvPr/>
        </p:nvSpPr>
        <p:spPr>
          <a:xfrm>
            <a:off x="3997325" y="3954463"/>
            <a:ext cx="1716088" cy="1716087"/>
          </a:xfrm>
          <a:prstGeom prst="ellipse">
            <a:avLst/>
          </a:prstGeom>
          <a:solidFill>
            <a:srgbClr val="CCC0D9">
              <a:alpha val="47843"/>
            </a:srgbClr>
          </a:solidFill>
          <a:ln>
            <a:noFill/>
          </a:ln>
        </p:spPr>
        <p:txBody>
          <a:bodyPr spcFirstLastPara="1" wrap="square" lIns="68475" tIns="34250" rIns="68475" bIns="34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29" name="Google Shape;829;p2"/>
          <p:cNvSpPr/>
          <p:nvPr/>
        </p:nvSpPr>
        <p:spPr>
          <a:xfrm>
            <a:off x="1574800" y="4090988"/>
            <a:ext cx="1577975" cy="1579562"/>
          </a:xfrm>
          <a:prstGeom prst="ellipse">
            <a:avLst/>
          </a:prstGeom>
          <a:noFill/>
          <a:ln w="38100" cap="flat" cmpd="sng">
            <a:solidFill>
              <a:srgbClr val="F7E3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475" tIns="34250" rIns="68475" bIns="34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0" name="Google Shape;830;p2"/>
          <p:cNvSpPr/>
          <p:nvPr/>
        </p:nvSpPr>
        <p:spPr>
          <a:xfrm>
            <a:off x="9355138" y="2879725"/>
            <a:ext cx="1211262" cy="1211263"/>
          </a:xfrm>
          <a:prstGeom prst="ellipse">
            <a:avLst/>
          </a:prstGeom>
          <a:solidFill>
            <a:srgbClr val="CCC0D9">
              <a:alpha val="47843"/>
            </a:srgbClr>
          </a:solidFill>
          <a:ln>
            <a:noFill/>
          </a:ln>
        </p:spPr>
        <p:txBody>
          <a:bodyPr spcFirstLastPara="1" wrap="square" lIns="68475" tIns="34250" rIns="68475" bIns="34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831" name="Google Shape;831;p2"/>
          <p:cNvGrpSpPr/>
          <p:nvPr/>
        </p:nvGrpSpPr>
        <p:grpSpPr>
          <a:xfrm>
            <a:off x="3595688" y="492125"/>
            <a:ext cx="5156200" cy="4895850"/>
            <a:chOff x="3084810" y="-335112"/>
            <a:chExt cx="5809496" cy="5760000"/>
          </a:xfrm>
        </p:grpSpPr>
        <p:grpSp>
          <p:nvGrpSpPr>
            <p:cNvPr id="832" name="Google Shape;832;p2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833" name="Google Shape;833;p2"/>
              <p:cNvCxnSpPr/>
              <p:nvPr/>
            </p:nvCxnSpPr>
            <p:spPr>
              <a:xfrm>
                <a:off x="6154112" y="-335112"/>
                <a:ext cx="0" cy="5760000"/>
              </a:xfrm>
              <a:prstGeom prst="straightConnector1">
                <a:avLst/>
              </a:prstGeom>
              <a:noFill/>
              <a:ln w="76200" cap="rnd" cmpd="sng">
                <a:solidFill>
                  <a:srgbClr val="F7E3AD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pic>
            <p:nvPicPr>
              <p:cNvPr id="834" name="Google Shape;834;p2"/>
              <p:cNvPicPr preferRelativeResize="0"/>
              <p:nvPr/>
            </p:nvPicPr>
            <p:blipFill rotWithShape="1">
              <a:blip r:embed="rId3">
                <a:alphaModFix/>
              </a:blip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35" name="Google Shape;83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6" name="Google Shape;836;p2"/>
          <p:cNvSpPr/>
          <p:nvPr/>
        </p:nvSpPr>
        <p:spPr>
          <a:xfrm>
            <a:off x="9039225" y="3259138"/>
            <a:ext cx="1239838" cy="1239837"/>
          </a:xfrm>
          <a:prstGeom prst="ellipse">
            <a:avLst/>
          </a:prstGeom>
          <a:noFill/>
          <a:ln w="38100" cap="flat" cmpd="sng">
            <a:solidFill>
              <a:srgbClr val="F7E3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475" tIns="34250" rIns="68475" bIns="34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37" name="Google Shape;837;p2"/>
          <p:cNvPicPr preferRelativeResize="0"/>
          <p:nvPr/>
        </p:nvPicPr>
        <p:blipFill rotWithShape="1">
          <a:blip r:embed="rId5">
            <a:alphaModFix/>
          </a:blip>
          <a:srcRect l="53606" t="-1143" r="26891" b="81648"/>
          <a:stretch/>
        </p:blipFill>
        <p:spPr>
          <a:xfrm>
            <a:off x="8588375" y="811213"/>
            <a:ext cx="175895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2"/>
          <p:cNvSpPr/>
          <p:nvPr/>
        </p:nvSpPr>
        <p:spPr>
          <a:xfrm>
            <a:off x="1216025" y="598488"/>
            <a:ext cx="889000" cy="887412"/>
          </a:xfrm>
          <a:prstGeom prst="ellipse">
            <a:avLst/>
          </a:prstGeom>
          <a:solidFill>
            <a:srgbClr val="A5C0A4">
              <a:alpha val="47843"/>
            </a:srgbClr>
          </a:solidFill>
          <a:ln>
            <a:noFill/>
          </a:ln>
        </p:spPr>
        <p:txBody>
          <a:bodyPr spcFirstLastPara="1" wrap="square" lIns="68475" tIns="34250" rIns="68475" bIns="34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9" name="Google Shape;839;p2"/>
          <p:cNvSpPr/>
          <p:nvPr/>
        </p:nvSpPr>
        <p:spPr>
          <a:xfrm>
            <a:off x="1660525" y="1216025"/>
            <a:ext cx="538163" cy="538163"/>
          </a:xfrm>
          <a:prstGeom prst="ellipse">
            <a:avLst/>
          </a:prstGeom>
          <a:solidFill>
            <a:srgbClr val="F7E3AD">
              <a:alpha val="47843"/>
            </a:srgbClr>
          </a:solidFill>
          <a:ln>
            <a:noFill/>
          </a:ln>
        </p:spPr>
        <p:txBody>
          <a:bodyPr spcFirstLastPara="1" wrap="square" lIns="68475" tIns="34250" rIns="68475" bIns="34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40" name="Google Shape;840;p2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75" tIns="34250" rIns="68475" bIns="342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6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41" name="Google Shape;841;p2" descr="在走动的火车 852x480 | Pics, Animation, Trave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16535" y="3420248"/>
            <a:ext cx="7818438" cy="38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763166" y="2873514"/>
            <a:ext cx="3106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2" name="Google Shape;49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4949" y="-126077"/>
            <a:ext cx="3143250" cy="238125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953" name="Google Shape;49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2600" y="1447800"/>
            <a:ext cx="4648200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4" name="Google Shape;4954;p22"/>
          <p:cNvPicPr preferRelativeResize="0"/>
          <p:nvPr/>
        </p:nvPicPr>
        <p:blipFill rotWithShape="1">
          <a:blip r:embed="rId5">
            <a:alphaModFix/>
          </a:blip>
          <a:srcRect l="8823" t="14999" r="13234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5" name="Google Shape;4955;p22"/>
          <p:cNvPicPr preferRelativeResize="0"/>
          <p:nvPr/>
        </p:nvPicPr>
        <p:blipFill rotWithShape="1">
          <a:blip r:embed="rId6">
            <a:alphaModFix/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6" name="Google Shape;4956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58250" y="2772301"/>
            <a:ext cx="1048683" cy="81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7" name="Google Shape;4957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3511" y="2209800"/>
            <a:ext cx="103992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8" name="Google Shape;49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2758" y="2180359"/>
            <a:ext cx="1039920" cy="124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9" name="Google Shape;4959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40761" y="2115469"/>
            <a:ext cx="1039920" cy="100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0" name="Google Shape;4960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31534" y="2590574"/>
            <a:ext cx="1257300" cy="182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1" name="Google Shape;4961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56257" y="2674440"/>
            <a:ext cx="1137329" cy="91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2" name="Google Shape;4962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48199" y="4458566"/>
            <a:ext cx="1753077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3" name="Google Shape;4963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05400" y="4492161"/>
            <a:ext cx="1753077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4" name="Google Shape;4964;p22"/>
          <p:cNvPicPr preferRelativeResize="0"/>
          <p:nvPr/>
        </p:nvPicPr>
        <p:blipFill rotWithShape="1">
          <a:blip r:embed="rId11">
            <a:alphaModFix/>
          </a:blip>
          <a:srcRect l="1852" t="35185" r="63489" b="31481"/>
          <a:stretch/>
        </p:blipFill>
        <p:spPr>
          <a:xfrm>
            <a:off x="7769814" y="4673806"/>
            <a:ext cx="142611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5" name="Google Shape;4965;p22"/>
          <p:cNvPicPr preferRelativeResize="0"/>
          <p:nvPr/>
        </p:nvPicPr>
        <p:blipFill rotWithShape="1">
          <a:blip r:embed="rId12">
            <a:alphaModFix/>
          </a:blip>
          <a:srcRect l="34856" t="33318" r="33662" b="31496"/>
          <a:stretch/>
        </p:blipFill>
        <p:spPr>
          <a:xfrm>
            <a:off x="10924305" y="4410169"/>
            <a:ext cx="1295400" cy="144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6" name="Google Shape;4966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284018" y="3524250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7" name="Google Shape;4967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153145" y="29350"/>
            <a:ext cx="1581150" cy="155471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968" name="Google Shape;4968;p2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91511" y="3723041"/>
            <a:ext cx="2357489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9" name="Google Shape;4969;p22"/>
          <p:cNvPicPr preferRelativeResize="0"/>
          <p:nvPr/>
        </p:nvPicPr>
        <p:blipFill rotWithShape="1">
          <a:blip r:embed="rId16">
            <a:alphaModFix/>
          </a:blip>
          <a:srcRect l="2878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0" name="Google Shape;4970;p22"/>
          <p:cNvPicPr preferRelativeResize="0"/>
          <p:nvPr/>
        </p:nvPicPr>
        <p:blipFill rotWithShape="1">
          <a:blip r:embed="rId17">
            <a:alphaModFix/>
          </a:blip>
          <a:srcRect l="53845" t="8716" r="5769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1" name="Google Shape;4971;p2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864422" y="1958763"/>
            <a:ext cx="2406492" cy="2442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3" name="Google Shape;4973;p2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-107129" y="-41757"/>
            <a:ext cx="2153327" cy="157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4" name="Google Shape;4974;p2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675385" y="1033966"/>
            <a:ext cx="1070829" cy="117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5" name="Google Shape;4975;p2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913755" y="2083458"/>
            <a:ext cx="1628244" cy="1389127"/>
          </a:xfrm>
          <a:prstGeom prst="rect">
            <a:avLst/>
          </a:prstGeom>
          <a:noFill/>
          <a:ln>
            <a:noFill/>
          </a:ln>
        </p:spPr>
      </p:pic>
      <p:sp>
        <p:nvSpPr>
          <p:cNvPr id="4976" name="Google Shape;4976;p22"/>
          <p:cNvSpPr/>
          <p:nvPr/>
        </p:nvSpPr>
        <p:spPr>
          <a:xfrm>
            <a:off x="9341754" y="-17376"/>
            <a:ext cx="2866609" cy="2333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23" y="0"/>
            <a:ext cx="12093677" cy="612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8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3"/>
          <p:cNvSpPr/>
          <p:nvPr/>
        </p:nvSpPr>
        <p:spPr>
          <a:xfrm>
            <a:off x="1581150" y="6172200"/>
            <a:ext cx="83058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47" name="Google Shape;84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176" y="192024"/>
            <a:ext cx="11567159" cy="6473952"/>
          </a:xfrm>
          <a:prstGeom prst="rect">
            <a:avLst/>
          </a:prstGeom>
          <a:solidFill>
            <a:srgbClr val="FFDD71"/>
          </a:solidFill>
          <a:ln>
            <a:noFill/>
          </a:ln>
        </p:spPr>
      </p:pic>
      <p:sp>
        <p:nvSpPr>
          <p:cNvPr id="848" name="Google Shape;848;p3"/>
          <p:cNvSpPr/>
          <p:nvPr/>
        </p:nvSpPr>
        <p:spPr>
          <a:xfrm>
            <a:off x="1892046" y="2216847"/>
            <a:ext cx="922629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</a:t>
            </a:r>
            <a:r>
              <a:rPr lang="en-US" sz="60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 chơi: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>
                <a:solidFill>
                  <a:schemeClr val="accent5"/>
                </a:solidFill>
                <a:latin typeface="Arial Black"/>
                <a:ea typeface="Arial Black"/>
                <a:cs typeface="Arial Black"/>
                <a:sym typeface="Arial Black"/>
              </a:rPr>
              <a:t>Nhìn tranh- Đoán đúng</a:t>
            </a:r>
            <a:r>
              <a:rPr lang="en-US" sz="4800" b="1" i="1" u="none" strike="noStrike" cap="none">
                <a:solidFill>
                  <a:schemeClr val="accent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4800" b="1" i="1" u="none" strike="noStrike" cap="none">
              <a:solidFill>
                <a:schemeClr val="accent5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4"/>
          <p:cNvSpPr/>
          <p:nvPr/>
        </p:nvSpPr>
        <p:spPr>
          <a:xfrm>
            <a:off x="9945059" y="59254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8" name="Google Shape;1718;p4"/>
          <p:cNvSpPr/>
          <p:nvPr/>
        </p:nvSpPr>
        <p:spPr>
          <a:xfrm>
            <a:off x="10375588" y="7437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9" name="Google Shape;1719;p4"/>
          <p:cNvSpPr/>
          <p:nvPr/>
        </p:nvSpPr>
        <p:spPr>
          <a:xfrm>
            <a:off x="10758467" y="98278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0" name="Google Shape;1720;p4"/>
          <p:cNvSpPr/>
          <p:nvPr/>
        </p:nvSpPr>
        <p:spPr>
          <a:xfrm>
            <a:off x="11096487" y="12119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1" name="Google Shape;1721;p4"/>
          <p:cNvSpPr/>
          <p:nvPr/>
        </p:nvSpPr>
        <p:spPr>
          <a:xfrm>
            <a:off x="11394552" y="152507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2" name="Google Shape;1722;p4"/>
          <p:cNvSpPr/>
          <p:nvPr/>
        </p:nvSpPr>
        <p:spPr>
          <a:xfrm>
            <a:off x="11623707" y="185983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3" name="Google Shape;1723;p4"/>
          <p:cNvSpPr/>
          <p:nvPr/>
        </p:nvSpPr>
        <p:spPr>
          <a:xfrm>
            <a:off x="11804204" y="2239097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4" name="Google Shape;1724;p4"/>
          <p:cNvSpPr/>
          <p:nvPr/>
        </p:nvSpPr>
        <p:spPr>
          <a:xfrm>
            <a:off x="11945492" y="2652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5" name="Google Shape;1725;p4"/>
          <p:cNvSpPr/>
          <p:nvPr/>
        </p:nvSpPr>
        <p:spPr>
          <a:xfrm>
            <a:off x="11995743" y="300211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6" name="Google Shape;1726;p4"/>
          <p:cNvSpPr/>
          <p:nvPr/>
        </p:nvSpPr>
        <p:spPr>
          <a:xfrm>
            <a:off x="11937438" y="39061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7" name="Google Shape;1727;p4"/>
          <p:cNvSpPr/>
          <p:nvPr/>
        </p:nvSpPr>
        <p:spPr>
          <a:xfrm>
            <a:off x="11834313" y="427927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8" name="Google Shape;1728;p4"/>
          <p:cNvSpPr/>
          <p:nvPr/>
        </p:nvSpPr>
        <p:spPr>
          <a:xfrm>
            <a:off x="11618187" y="46462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9" name="Google Shape;1729;p4"/>
          <p:cNvSpPr/>
          <p:nvPr/>
        </p:nvSpPr>
        <p:spPr>
          <a:xfrm>
            <a:off x="11365250" y="502128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0" name="Google Shape;1730;p4"/>
          <p:cNvSpPr/>
          <p:nvPr/>
        </p:nvSpPr>
        <p:spPr>
          <a:xfrm>
            <a:off x="11042642" y="533823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1" name="Google Shape;1731;p4"/>
          <p:cNvSpPr/>
          <p:nvPr/>
        </p:nvSpPr>
        <p:spPr>
          <a:xfrm>
            <a:off x="10659915" y="5656418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2" name="Google Shape;1732;p4"/>
          <p:cNvSpPr/>
          <p:nvPr/>
        </p:nvSpPr>
        <p:spPr>
          <a:xfrm>
            <a:off x="10282607" y="581206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3" name="Google Shape;1733;p4"/>
          <p:cNvSpPr/>
          <p:nvPr/>
        </p:nvSpPr>
        <p:spPr>
          <a:xfrm>
            <a:off x="9895783" y="595028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4" name="Google Shape;1734;p4"/>
          <p:cNvSpPr/>
          <p:nvPr/>
        </p:nvSpPr>
        <p:spPr>
          <a:xfrm>
            <a:off x="9473043" y="603119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5" name="Google Shape;1735;p4"/>
          <p:cNvSpPr/>
          <p:nvPr/>
        </p:nvSpPr>
        <p:spPr>
          <a:xfrm>
            <a:off x="8987313" y="606259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6" name="Google Shape;1736;p4"/>
          <p:cNvSpPr/>
          <p:nvPr/>
        </p:nvSpPr>
        <p:spPr>
          <a:xfrm>
            <a:off x="8515922" y="5941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7" name="Google Shape;1737;p4"/>
          <p:cNvSpPr/>
          <p:nvPr/>
        </p:nvSpPr>
        <p:spPr>
          <a:xfrm>
            <a:off x="8080082" y="57966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8" name="Google Shape;1738;p4"/>
          <p:cNvSpPr/>
          <p:nvPr/>
        </p:nvSpPr>
        <p:spPr>
          <a:xfrm>
            <a:off x="7654117" y="559916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p4"/>
          <p:cNvSpPr/>
          <p:nvPr/>
        </p:nvSpPr>
        <p:spPr>
          <a:xfrm>
            <a:off x="7312514" y="535378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0" name="Google Shape;1740;p4"/>
          <p:cNvSpPr/>
          <p:nvPr/>
        </p:nvSpPr>
        <p:spPr>
          <a:xfrm>
            <a:off x="7016863" y="50095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1" name="Google Shape;1741;p4"/>
          <p:cNvSpPr/>
          <p:nvPr/>
        </p:nvSpPr>
        <p:spPr>
          <a:xfrm>
            <a:off x="6777518" y="46605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2" name="Google Shape;1742;p4"/>
          <p:cNvSpPr/>
          <p:nvPr/>
        </p:nvSpPr>
        <p:spPr>
          <a:xfrm>
            <a:off x="6557751" y="428044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3" name="Google Shape;1743;p4"/>
          <p:cNvSpPr/>
          <p:nvPr/>
        </p:nvSpPr>
        <p:spPr>
          <a:xfrm>
            <a:off x="6361173" y="340900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4" name="Google Shape;1744;p4"/>
          <p:cNvSpPr/>
          <p:nvPr/>
        </p:nvSpPr>
        <p:spPr>
          <a:xfrm>
            <a:off x="6350206" y="30348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5" name="Google Shape;1745;p4"/>
          <p:cNvSpPr/>
          <p:nvPr/>
        </p:nvSpPr>
        <p:spPr>
          <a:xfrm>
            <a:off x="6465938" y="259809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6" name="Google Shape;1746;p4"/>
          <p:cNvSpPr/>
          <p:nvPr/>
        </p:nvSpPr>
        <p:spPr>
          <a:xfrm>
            <a:off x="6574886" y="22073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7" name="Google Shape;1747;p4"/>
          <p:cNvSpPr/>
          <p:nvPr/>
        </p:nvSpPr>
        <p:spPr>
          <a:xfrm>
            <a:off x="7132478" y="139535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8" name="Google Shape;1748;p4"/>
          <p:cNvSpPr/>
          <p:nvPr/>
        </p:nvSpPr>
        <p:spPr>
          <a:xfrm>
            <a:off x="7434833" y="112152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9" name="Google Shape;1749;p4"/>
          <p:cNvSpPr/>
          <p:nvPr/>
        </p:nvSpPr>
        <p:spPr>
          <a:xfrm>
            <a:off x="7786420" y="8605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0" name="Google Shape;1750;p4"/>
          <p:cNvSpPr/>
          <p:nvPr/>
        </p:nvSpPr>
        <p:spPr>
          <a:xfrm>
            <a:off x="8182071" y="68593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4"/>
          <p:cNvSpPr/>
          <p:nvPr/>
        </p:nvSpPr>
        <p:spPr>
          <a:xfrm>
            <a:off x="8540588" y="5589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2" name="Google Shape;1752;p4"/>
          <p:cNvSpPr/>
          <p:nvPr/>
        </p:nvSpPr>
        <p:spPr>
          <a:xfrm>
            <a:off x="9020335" y="49399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3" name="Google Shape;1753;p4"/>
          <p:cNvSpPr/>
          <p:nvPr/>
        </p:nvSpPr>
        <p:spPr>
          <a:xfrm>
            <a:off x="9438628" y="5242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4" name="Google Shape;1754;p4"/>
          <p:cNvSpPr/>
          <p:nvPr/>
        </p:nvSpPr>
        <p:spPr>
          <a:xfrm>
            <a:off x="6438778" y="38817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5" name="Google Shape;1755;p4"/>
          <p:cNvSpPr/>
          <p:nvPr/>
        </p:nvSpPr>
        <p:spPr>
          <a:xfrm>
            <a:off x="6809419" y="178471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6" name="Google Shape;1756;p4"/>
          <p:cNvSpPr/>
          <p:nvPr/>
        </p:nvSpPr>
        <p:spPr>
          <a:xfrm>
            <a:off x="12002102" y="34745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60" name="Google Shape;1760;p4"/>
          <p:cNvGraphicFramePr/>
          <p:nvPr>
            <p:extLst>
              <p:ext uri="{D42A27DB-BD31-4B8C-83A1-F6EECF244321}">
                <p14:modId xmlns:p14="http://schemas.microsoft.com/office/powerpoint/2010/main" val="2065393278"/>
              </p:ext>
            </p:extLst>
          </p:nvPr>
        </p:nvGraphicFramePr>
        <p:xfrm>
          <a:off x="3146630" y="4891730"/>
          <a:ext cx="6312600" cy="1109025"/>
        </p:xfrm>
        <a:graphic>
          <a:graphicData uri="http://schemas.openxmlformats.org/drawingml/2006/table">
            <a:tbl>
              <a:tblPr firstRow="1" bandRow="1">
                <a:noFill/>
                <a:tableStyleId>{7610F55B-0B17-408E-B85F-C28243B6B0CC}</a:tableStyleId>
              </a:tblPr>
              <a:tblGrid>
                <a:gridCol w="105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09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1" name="Google Shape;1761;p4"/>
          <p:cNvSpPr txBox="1"/>
          <p:nvPr/>
        </p:nvSpPr>
        <p:spPr>
          <a:xfrm>
            <a:off x="3504820" y="4814609"/>
            <a:ext cx="559714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  ú   t  m  à   u</a:t>
            </a:r>
            <a:endParaRPr sz="7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2" name="Google Shape;176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8826" y="354466"/>
            <a:ext cx="5621311" cy="3961183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applause-alks-ses-efekti-125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637" y="5796681"/>
            <a:ext cx="832719" cy="8327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9" name="Google Shape;1769;p5"/>
          <p:cNvGraphicFramePr/>
          <p:nvPr>
            <p:extLst>
              <p:ext uri="{D42A27DB-BD31-4B8C-83A1-F6EECF244321}">
                <p14:modId xmlns:p14="http://schemas.microsoft.com/office/powerpoint/2010/main" val="1494747592"/>
              </p:ext>
            </p:extLst>
          </p:nvPr>
        </p:nvGraphicFramePr>
        <p:xfrm>
          <a:off x="3034774" y="4585741"/>
          <a:ext cx="6312600" cy="1174450"/>
        </p:xfrm>
        <a:graphic>
          <a:graphicData uri="http://schemas.openxmlformats.org/drawingml/2006/table">
            <a:tbl>
              <a:tblPr firstRow="1" bandRow="1">
                <a:noFill/>
                <a:tableStyleId>{7610F55B-0B17-408E-B85F-C28243B6B0CC}</a:tableStyleId>
              </a:tblPr>
              <a:tblGrid>
                <a:gridCol w="105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74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92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70" name="Google Shape;1770;p5"/>
          <p:cNvSpPr txBox="1"/>
          <p:nvPr/>
        </p:nvSpPr>
        <p:spPr>
          <a:xfrm>
            <a:off x="3278561" y="4430293"/>
            <a:ext cx="661174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   â   y   k   é   o</a:t>
            </a:r>
            <a:endParaRPr sz="7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1" name="Google Shape;177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9167" y="312897"/>
            <a:ext cx="5927749" cy="3730752"/>
          </a:xfrm>
          <a:prstGeom prst="rect">
            <a:avLst/>
          </a:prstGeom>
          <a:noFill/>
          <a:ln w="9525" cap="flat" cmpd="sng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37" name="Google Shape;2637;p5"/>
          <p:cNvSpPr/>
          <p:nvPr/>
        </p:nvSpPr>
        <p:spPr>
          <a:xfrm>
            <a:off x="9945059" y="59254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8" name="Google Shape;2638;p5"/>
          <p:cNvSpPr/>
          <p:nvPr/>
        </p:nvSpPr>
        <p:spPr>
          <a:xfrm>
            <a:off x="10375588" y="7437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9" name="Google Shape;2639;p5"/>
          <p:cNvSpPr/>
          <p:nvPr/>
        </p:nvSpPr>
        <p:spPr>
          <a:xfrm>
            <a:off x="10758467" y="98278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0" name="Google Shape;2640;p5"/>
          <p:cNvSpPr/>
          <p:nvPr/>
        </p:nvSpPr>
        <p:spPr>
          <a:xfrm>
            <a:off x="11096487" y="12119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1" name="Google Shape;2641;p5"/>
          <p:cNvSpPr/>
          <p:nvPr/>
        </p:nvSpPr>
        <p:spPr>
          <a:xfrm>
            <a:off x="11394552" y="152507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2" name="Google Shape;2642;p5"/>
          <p:cNvSpPr/>
          <p:nvPr/>
        </p:nvSpPr>
        <p:spPr>
          <a:xfrm>
            <a:off x="11623707" y="185983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3" name="Google Shape;2643;p5"/>
          <p:cNvSpPr/>
          <p:nvPr/>
        </p:nvSpPr>
        <p:spPr>
          <a:xfrm>
            <a:off x="11804204" y="2239097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4" name="Google Shape;2644;p5"/>
          <p:cNvSpPr/>
          <p:nvPr/>
        </p:nvSpPr>
        <p:spPr>
          <a:xfrm>
            <a:off x="12035003" y="26269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5" name="Google Shape;2645;p5"/>
          <p:cNvSpPr/>
          <p:nvPr/>
        </p:nvSpPr>
        <p:spPr>
          <a:xfrm>
            <a:off x="11995743" y="300211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6" name="Google Shape;2646;p5"/>
          <p:cNvSpPr/>
          <p:nvPr/>
        </p:nvSpPr>
        <p:spPr>
          <a:xfrm>
            <a:off x="11937438" y="39061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7" name="Google Shape;2647;p5"/>
          <p:cNvSpPr/>
          <p:nvPr/>
        </p:nvSpPr>
        <p:spPr>
          <a:xfrm>
            <a:off x="11834313" y="427927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8" name="Google Shape;2648;p5"/>
          <p:cNvSpPr/>
          <p:nvPr/>
        </p:nvSpPr>
        <p:spPr>
          <a:xfrm>
            <a:off x="11618187" y="46462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9" name="Google Shape;2649;p5"/>
          <p:cNvSpPr/>
          <p:nvPr/>
        </p:nvSpPr>
        <p:spPr>
          <a:xfrm>
            <a:off x="11365250" y="502128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0" name="Google Shape;2650;p5"/>
          <p:cNvSpPr/>
          <p:nvPr/>
        </p:nvSpPr>
        <p:spPr>
          <a:xfrm>
            <a:off x="11042642" y="533823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1" name="Google Shape;2651;p5"/>
          <p:cNvSpPr/>
          <p:nvPr/>
        </p:nvSpPr>
        <p:spPr>
          <a:xfrm>
            <a:off x="10659915" y="5656418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5"/>
          <p:cNvSpPr/>
          <p:nvPr/>
        </p:nvSpPr>
        <p:spPr>
          <a:xfrm>
            <a:off x="10282607" y="581206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3" name="Google Shape;2653;p5"/>
          <p:cNvSpPr/>
          <p:nvPr/>
        </p:nvSpPr>
        <p:spPr>
          <a:xfrm>
            <a:off x="9895783" y="595028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4" name="Google Shape;2654;p5"/>
          <p:cNvSpPr/>
          <p:nvPr/>
        </p:nvSpPr>
        <p:spPr>
          <a:xfrm>
            <a:off x="9473043" y="603119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5" name="Google Shape;2655;p5"/>
          <p:cNvSpPr/>
          <p:nvPr/>
        </p:nvSpPr>
        <p:spPr>
          <a:xfrm>
            <a:off x="8987313" y="606259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6" name="Google Shape;2656;p5"/>
          <p:cNvSpPr/>
          <p:nvPr/>
        </p:nvSpPr>
        <p:spPr>
          <a:xfrm>
            <a:off x="8515922" y="5941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7" name="Google Shape;2657;p5"/>
          <p:cNvSpPr/>
          <p:nvPr/>
        </p:nvSpPr>
        <p:spPr>
          <a:xfrm>
            <a:off x="8080082" y="57966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2" name="Google Shape;2662;p5"/>
          <p:cNvSpPr/>
          <p:nvPr/>
        </p:nvSpPr>
        <p:spPr>
          <a:xfrm>
            <a:off x="6557751" y="428044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3" name="Google Shape;2663;p5"/>
          <p:cNvSpPr/>
          <p:nvPr/>
        </p:nvSpPr>
        <p:spPr>
          <a:xfrm>
            <a:off x="6361173" y="340900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4" name="Google Shape;2664;p5"/>
          <p:cNvSpPr/>
          <p:nvPr/>
        </p:nvSpPr>
        <p:spPr>
          <a:xfrm>
            <a:off x="6350206" y="30348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5" name="Google Shape;2665;p5"/>
          <p:cNvSpPr/>
          <p:nvPr/>
        </p:nvSpPr>
        <p:spPr>
          <a:xfrm>
            <a:off x="6465938" y="259809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6" name="Google Shape;2666;p5"/>
          <p:cNvSpPr/>
          <p:nvPr/>
        </p:nvSpPr>
        <p:spPr>
          <a:xfrm>
            <a:off x="6574886" y="22073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7" name="Google Shape;2667;p5"/>
          <p:cNvSpPr/>
          <p:nvPr/>
        </p:nvSpPr>
        <p:spPr>
          <a:xfrm>
            <a:off x="7132478" y="139535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8" name="Google Shape;2668;p5"/>
          <p:cNvSpPr/>
          <p:nvPr/>
        </p:nvSpPr>
        <p:spPr>
          <a:xfrm>
            <a:off x="7434833" y="112152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9" name="Google Shape;2669;p5"/>
          <p:cNvSpPr/>
          <p:nvPr/>
        </p:nvSpPr>
        <p:spPr>
          <a:xfrm>
            <a:off x="7786420" y="8605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0" name="Google Shape;2670;p5"/>
          <p:cNvSpPr/>
          <p:nvPr/>
        </p:nvSpPr>
        <p:spPr>
          <a:xfrm>
            <a:off x="8182071" y="68593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1" name="Google Shape;2671;p5"/>
          <p:cNvSpPr/>
          <p:nvPr/>
        </p:nvSpPr>
        <p:spPr>
          <a:xfrm>
            <a:off x="8540588" y="5589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2" name="Google Shape;2672;p5"/>
          <p:cNvSpPr/>
          <p:nvPr/>
        </p:nvSpPr>
        <p:spPr>
          <a:xfrm>
            <a:off x="9020335" y="49399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3" name="Google Shape;2673;p5"/>
          <p:cNvSpPr/>
          <p:nvPr/>
        </p:nvSpPr>
        <p:spPr>
          <a:xfrm>
            <a:off x="9438628" y="5242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4" name="Google Shape;2674;p5"/>
          <p:cNvSpPr/>
          <p:nvPr/>
        </p:nvSpPr>
        <p:spPr>
          <a:xfrm>
            <a:off x="6438778" y="38817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5" name="Google Shape;2675;p5"/>
          <p:cNvSpPr/>
          <p:nvPr/>
        </p:nvSpPr>
        <p:spPr>
          <a:xfrm>
            <a:off x="6809419" y="178471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6" name="Google Shape;2676;p5"/>
          <p:cNvSpPr/>
          <p:nvPr/>
        </p:nvSpPr>
        <p:spPr>
          <a:xfrm>
            <a:off x="12002102" y="34745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5" name="applause-alks-ses-efekti-125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637" y="5796681"/>
            <a:ext cx="832719" cy="8327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777" fill="hold"/>
                                        <p:tgtEl>
                                          <p:spTgt spid="9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5"/>
                </p:tgtEl>
              </p:cMediaNode>
            </p:audio>
          </p:childTnLst>
        </p:cTn>
      </p:par>
    </p:tnLst>
    <p:bldLst>
      <p:bldP spid="17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5" name="Google Shape;268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904" y="247190"/>
            <a:ext cx="10157738" cy="3787375"/>
          </a:xfrm>
          <a:prstGeom prst="rect">
            <a:avLst/>
          </a:prstGeom>
          <a:noFill/>
          <a:ln w="9525" cap="flat" cmpd="sng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</p:spPr>
      </p:pic>
      <p:graphicFrame>
        <p:nvGraphicFramePr>
          <p:cNvPr id="2686" name="Google Shape;2686;p6"/>
          <p:cNvGraphicFramePr/>
          <p:nvPr>
            <p:extLst>
              <p:ext uri="{D42A27DB-BD31-4B8C-83A1-F6EECF244321}">
                <p14:modId xmlns:p14="http://schemas.microsoft.com/office/powerpoint/2010/main" val="4272370929"/>
              </p:ext>
            </p:extLst>
          </p:nvPr>
        </p:nvGraphicFramePr>
        <p:xfrm>
          <a:off x="3082115" y="4551866"/>
          <a:ext cx="6003750" cy="1173800"/>
        </p:xfrm>
        <a:graphic>
          <a:graphicData uri="http://schemas.openxmlformats.org/drawingml/2006/table">
            <a:tbl>
              <a:tblPr firstRow="1" bandRow="1">
                <a:noFill/>
                <a:tableStyleId>{7610F55B-0B17-408E-B85F-C28243B6B0CC}</a:tableStyleId>
              </a:tblPr>
              <a:tblGrid>
                <a:gridCol w="100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0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73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C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87" name="Google Shape;2687;p6"/>
          <p:cNvSpPr txBox="1"/>
          <p:nvPr/>
        </p:nvSpPr>
        <p:spPr>
          <a:xfrm>
            <a:off x="3238735" y="4432148"/>
            <a:ext cx="60586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   ộ  p  b   ú   t</a:t>
            </a:r>
            <a:endParaRPr sz="7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9" name="Google Shape;2689;p6"/>
          <p:cNvSpPr/>
          <p:nvPr/>
        </p:nvSpPr>
        <p:spPr>
          <a:xfrm>
            <a:off x="9020335" y="49399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0" name="Google Shape;2690;p6"/>
          <p:cNvSpPr/>
          <p:nvPr/>
        </p:nvSpPr>
        <p:spPr>
          <a:xfrm>
            <a:off x="9438628" y="5242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5" name="Google Shape;3555;p6"/>
          <p:cNvSpPr/>
          <p:nvPr/>
        </p:nvSpPr>
        <p:spPr>
          <a:xfrm>
            <a:off x="9945059" y="59254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6" name="Google Shape;3556;p6"/>
          <p:cNvSpPr/>
          <p:nvPr/>
        </p:nvSpPr>
        <p:spPr>
          <a:xfrm>
            <a:off x="10375588" y="7437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7" name="Google Shape;3557;p6"/>
          <p:cNvSpPr/>
          <p:nvPr/>
        </p:nvSpPr>
        <p:spPr>
          <a:xfrm>
            <a:off x="10758467" y="98278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8" name="Google Shape;3558;p6"/>
          <p:cNvSpPr/>
          <p:nvPr/>
        </p:nvSpPr>
        <p:spPr>
          <a:xfrm>
            <a:off x="11096487" y="12119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9" name="Google Shape;3559;p6"/>
          <p:cNvSpPr/>
          <p:nvPr/>
        </p:nvSpPr>
        <p:spPr>
          <a:xfrm>
            <a:off x="11394552" y="152507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0" name="Google Shape;3560;p6"/>
          <p:cNvSpPr/>
          <p:nvPr/>
        </p:nvSpPr>
        <p:spPr>
          <a:xfrm>
            <a:off x="11623707" y="185983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1" name="Google Shape;3561;p6"/>
          <p:cNvSpPr/>
          <p:nvPr/>
        </p:nvSpPr>
        <p:spPr>
          <a:xfrm>
            <a:off x="11804204" y="2239097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2" name="Google Shape;3562;p6"/>
          <p:cNvSpPr/>
          <p:nvPr/>
        </p:nvSpPr>
        <p:spPr>
          <a:xfrm>
            <a:off x="11945492" y="2652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3" name="Google Shape;3563;p6"/>
          <p:cNvSpPr/>
          <p:nvPr/>
        </p:nvSpPr>
        <p:spPr>
          <a:xfrm>
            <a:off x="11995743" y="300211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4" name="Google Shape;3564;p6"/>
          <p:cNvSpPr/>
          <p:nvPr/>
        </p:nvSpPr>
        <p:spPr>
          <a:xfrm>
            <a:off x="11937438" y="39061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5" name="Google Shape;3565;p6"/>
          <p:cNvSpPr/>
          <p:nvPr/>
        </p:nvSpPr>
        <p:spPr>
          <a:xfrm>
            <a:off x="11834313" y="427927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6" name="Google Shape;3566;p6"/>
          <p:cNvSpPr/>
          <p:nvPr/>
        </p:nvSpPr>
        <p:spPr>
          <a:xfrm>
            <a:off x="11618187" y="46462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7" name="Google Shape;3567;p6"/>
          <p:cNvSpPr/>
          <p:nvPr/>
        </p:nvSpPr>
        <p:spPr>
          <a:xfrm>
            <a:off x="11365250" y="502128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8" name="Google Shape;3568;p6"/>
          <p:cNvSpPr/>
          <p:nvPr/>
        </p:nvSpPr>
        <p:spPr>
          <a:xfrm>
            <a:off x="11042642" y="533823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9" name="Google Shape;3569;p6"/>
          <p:cNvSpPr/>
          <p:nvPr/>
        </p:nvSpPr>
        <p:spPr>
          <a:xfrm>
            <a:off x="10659915" y="5656418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0" name="Google Shape;3570;p6"/>
          <p:cNvSpPr/>
          <p:nvPr/>
        </p:nvSpPr>
        <p:spPr>
          <a:xfrm>
            <a:off x="10282607" y="581206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1" name="Google Shape;3571;p6"/>
          <p:cNvSpPr/>
          <p:nvPr/>
        </p:nvSpPr>
        <p:spPr>
          <a:xfrm>
            <a:off x="9895783" y="595028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2" name="Google Shape;3572;p6"/>
          <p:cNvSpPr/>
          <p:nvPr/>
        </p:nvSpPr>
        <p:spPr>
          <a:xfrm>
            <a:off x="9473043" y="603119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3" name="Google Shape;3573;p6"/>
          <p:cNvSpPr/>
          <p:nvPr/>
        </p:nvSpPr>
        <p:spPr>
          <a:xfrm>
            <a:off x="8987313" y="606259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4" name="Google Shape;3574;p6"/>
          <p:cNvSpPr/>
          <p:nvPr/>
        </p:nvSpPr>
        <p:spPr>
          <a:xfrm>
            <a:off x="8515922" y="5941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5" name="Google Shape;3575;p6"/>
          <p:cNvSpPr/>
          <p:nvPr/>
        </p:nvSpPr>
        <p:spPr>
          <a:xfrm>
            <a:off x="8080082" y="57966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6" name="Google Shape;3576;p6"/>
          <p:cNvSpPr/>
          <p:nvPr/>
        </p:nvSpPr>
        <p:spPr>
          <a:xfrm>
            <a:off x="7654117" y="559916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7" name="Google Shape;3577;p6"/>
          <p:cNvSpPr/>
          <p:nvPr/>
        </p:nvSpPr>
        <p:spPr>
          <a:xfrm>
            <a:off x="7312514" y="535378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8" name="Google Shape;3578;p6"/>
          <p:cNvSpPr/>
          <p:nvPr/>
        </p:nvSpPr>
        <p:spPr>
          <a:xfrm>
            <a:off x="7016863" y="50095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9" name="Google Shape;3579;p6"/>
          <p:cNvSpPr/>
          <p:nvPr/>
        </p:nvSpPr>
        <p:spPr>
          <a:xfrm>
            <a:off x="6777518" y="46605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0" name="Google Shape;3580;p6"/>
          <p:cNvSpPr/>
          <p:nvPr/>
        </p:nvSpPr>
        <p:spPr>
          <a:xfrm>
            <a:off x="6557751" y="428044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1" name="Google Shape;3581;p6"/>
          <p:cNvSpPr/>
          <p:nvPr/>
        </p:nvSpPr>
        <p:spPr>
          <a:xfrm>
            <a:off x="6361173" y="340900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2" name="Google Shape;3582;p6"/>
          <p:cNvSpPr/>
          <p:nvPr/>
        </p:nvSpPr>
        <p:spPr>
          <a:xfrm>
            <a:off x="6350206" y="30348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3" name="Google Shape;3583;p6"/>
          <p:cNvSpPr/>
          <p:nvPr/>
        </p:nvSpPr>
        <p:spPr>
          <a:xfrm>
            <a:off x="6465938" y="259809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4" name="Google Shape;3584;p6"/>
          <p:cNvSpPr/>
          <p:nvPr/>
        </p:nvSpPr>
        <p:spPr>
          <a:xfrm>
            <a:off x="6574886" y="22073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5" name="Google Shape;3585;p6"/>
          <p:cNvSpPr/>
          <p:nvPr/>
        </p:nvSpPr>
        <p:spPr>
          <a:xfrm>
            <a:off x="7132478" y="139535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6" name="Google Shape;3586;p6"/>
          <p:cNvSpPr/>
          <p:nvPr/>
        </p:nvSpPr>
        <p:spPr>
          <a:xfrm>
            <a:off x="7434833" y="112152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7" name="Google Shape;3587;p6"/>
          <p:cNvSpPr/>
          <p:nvPr/>
        </p:nvSpPr>
        <p:spPr>
          <a:xfrm>
            <a:off x="7786420" y="8605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8" name="Google Shape;3588;p6"/>
          <p:cNvSpPr/>
          <p:nvPr/>
        </p:nvSpPr>
        <p:spPr>
          <a:xfrm>
            <a:off x="8182071" y="68593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9" name="Google Shape;3589;p6"/>
          <p:cNvSpPr/>
          <p:nvPr/>
        </p:nvSpPr>
        <p:spPr>
          <a:xfrm>
            <a:off x="8540588" y="5589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0" name="Google Shape;3590;p6"/>
          <p:cNvSpPr/>
          <p:nvPr/>
        </p:nvSpPr>
        <p:spPr>
          <a:xfrm>
            <a:off x="9020335" y="49399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1" name="Google Shape;3591;p6"/>
          <p:cNvSpPr/>
          <p:nvPr/>
        </p:nvSpPr>
        <p:spPr>
          <a:xfrm>
            <a:off x="9438628" y="5242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2" name="Google Shape;3592;p6"/>
          <p:cNvSpPr/>
          <p:nvPr/>
        </p:nvSpPr>
        <p:spPr>
          <a:xfrm>
            <a:off x="6438778" y="38817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3" name="Google Shape;3593;p6"/>
          <p:cNvSpPr/>
          <p:nvPr/>
        </p:nvSpPr>
        <p:spPr>
          <a:xfrm>
            <a:off x="6809419" y="178471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4" name="Google Shape;3594;p6"/>
          <p:cNvSpPr/>
          <p:nvPr/>
        </p:nvSpPr>
        <p:spPr>
          <a:xfrm>
            <a:off x="12002102" y="34745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7" name="applause-alks-ses-efekti-125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637" y="5796681"/>
            <a:ext cx="832719" cy="8327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777" fill="hold"/>
                                        <p:tgtEl>
                                          <p:spTgt spid="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3" name="Google Shape;360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5502" y="430338"/>
            <a:ext cx="9487140" cy="418809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</p:spPr>
      </p:pic>
      <p:graphicFrame>
        <p:nvGraphicFramePr>
          <p:cNvPr id="3604" name="Google Shape;3604;p7"/>
          <p:cNvGraphicFramePr/>
          <p:nvPr>
            <p:extLst>
              <p:ext uri="{D42A27DB-BD31-4B8C-83A1-F6EECF244321}">
                <p14:modId xmlns:p14="http://schemas.microsoft.com/office/powerpoint/2010/main" val="2234842212"/>
              </p:ext>
            </p:extLst>
          </p:nvPr>
        </p:nvGraphicFramePr>
        <p:xfrm>
          <a:off x="3028614" y="4927377"/>
          <a:ext cx="6312600" cy="1163900"/>
        </p:xfrm>
        <a:graphic>
          <a:graphicData uri="http://schemas.openxmlformats.org/drawingml/2006/table">
            <a:tbl>
              <a:tblPr firstRow="1" bandRow="1">
                <a:noFill/>
                <a:tableStyleId>{7610F55B-0B17-408E-B85F-C28243B6B0CC}</a:tableStyleId>
              </a:tblPr>
              <a:tblGrid>
                <a:gridCol w="105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63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BF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05" name="Google Shape;3605;p7"/>
          <p:cNvSpPr txBox="1"/>
          <p:nvPr/>
        </p:nvSpPr>
        <p:spPr>
          <a:xfrm>
            <a:off x="3335008" y="4907684"/>
            <a:ext cx="630021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  ú   t   m  ự   c</a:t>
            </a:r>
            <a:endParaRPr sz="7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7" name="Google Shape;3607;p7"/>
          <p:cNvSpPr/>
          <p:nvPr/>
        </p:nvSpPr>
        <p:spPr>
          <a:xfrm>
            <a:off x="9945059" y="59254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8" name="Google Shape;3608;p7"/>
          <p:cNvSpPr/>
          <p:nvPr/>
        </p:nvSpPr>
        <p:spPr>
          <a:xfrm>
            <a:off x="10375588" y="7437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9" name="Google Shape;3609;p7"/>
          <p:cNvSpPr/>
          <p:nvPr/>
        </p:nvSpPr>
        <p:spPr>
          <a:xfrm>
            <a:off x="10758467" y="98278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0" name="Google Shape;3610;p7"/>
          <p:cNvSpPr/>
          <p:nvPr/>
        </p:nvSpPr>
        <p:spPr>
          <a:xfrm>
            <a:off x="11096487" y="12119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1" name="Google Shape;3611;p7"/>
          <p:cNvSpPr/>
          <p:nvPr/>
        </p:nvSpPr>
        <p:spPr>
          <a:xfrm>
            <a:off x="11394552" y="152507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2" name="Google Shape;3612;p7"/>
          <p:cNvSpPr/>
          <p:nvPr/>
        </p:nvSpPr>
        <p:spPr>
          <a:xfrm>
            <a:off x="11623707" y="185983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3" name="Google Shape;3613;p7"/>
          <p:cNvSpPr/>
          <p:nvPr/>
        </p:nvSpPr>
        <p:spPr>
          <a:xfrm>
            <a:off x="11804204" y="2239097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4" name="Google Shape;3614;p7"/>
          <p:cNvSpPr/>
          <p:nvPr/>
        </p:nvSpPr>
        <p:spPr>
          <a:xfrm>
            <a:off x="11945492" y="2652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5" name="Google Shape;3615;p7"/>
          <p:cNvSpPr/>
          <p:nvPr/>
        </p:nvSpPr>
        <p:spPr>
          <a:xfrm>
            <a:off x="11937438" y="39061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6" name="Google Shape;3616;p7"/>
          <p:cNvSpPr/>
          <p:nvPr/>
        </p:nvSpPr>
        <p:spPr>
          <a:xfrm>
            <a:off x="11834313" y="427927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7" name="Google Shape;3617;p7"/>
          <p:cNvSpPr/>
          <p:nvPr/>
        </p:nvSpPr>
        <p:spPr>
          <a:xfrm>
            <a:off x="11618187" y="46462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8" name="Google Shape;3618;p7"/>
          <p:cNvSpPr/>
          <p:nvPr/>
        </p:nvSpPr>
        <p:spPr>
          <a:xfrm>
            <a:off x="11365250" y="502128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9" name="Google Shape;3619;p7"/>
          <p:cNvSpPr/>
          <p:nvPr/>
        </p:nvSpPr>
        <p:spPr>
          <a:xfrm>
            <a:off x="11042642" y="533823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0" name="Google Shape;3620;p7"/>
          <p:cNvSpPr/>
          <p:nvPr/>
        </p:nvSpPr>
        <p:spPr>
          <a:xfrm>
            <a:off x="10659915" y="5656418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1" name="Google Shape;3621;p7"/>
          <p:cNvSpPr/>
          <p:nvPr/>
        </p:nvSpPr>
        <p:spPr>
          <a:xfrm>
            <a:off x="10282607" y="581206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2" name="Google Shape;3622;p7"/>
          <p:cNvSpPr/>
          <p:nvPr/>
        </p:nvSpPr>
        <p:spPr>
          <a:xfrm>
            <a:off x="9895783" y="595028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3" name="Google Shape;3623;p7"/>
          <p:cNvSpPr/>
          <p:nvPr/>
        </p:nvSpPr>
        <p:spPr>
          <a:xfrm>
            <a:off x="9473043" y="603119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4" name="Google Shape;3624;p7"/>
          <p:cNvSpPr/>
          <p:nvPr/>
        </p:nvSpPr>
        <p:spPr>
          <a:xfrm>
            <a:off x="8987313" y="606259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5" name="Google Shape;3625;p7"/>
          <p:cNvSpPr/>
          <p:nvPr/>
        </p:nvSpPr>
        <p:spPr>
          <a:xfrm>
            <a:off x="8515922" y="5941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6" name="Google Shape;3626;p7"/>
          <p:cNvSpPr/>
          <p:nvPr/>
        </p:nvSpPr>
        <p:spPr>
          <a:xfrm>
            <a:off x="8080082" y="57966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7" name="Google Shape;3627;p7"/>
          <p:cNvSpPr/>
          <p:nvPr/>
        </p:nvSpPr>
        <p:spPr>
          <a:xfrm>
            <a:off x="7654117" y="559916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8" name="Google Shape;3628;p7"/>
          <p:cNvSpPr/>
          <p:nvPr/>
        </p:nvSpPr>
        <p:spPr>
          <a:xfrm>
            <a:off x="7312514" y="535378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9" name="Google Shape;3629;p7"/>
          <p:cNvSpPr/>
          <p:nvPr/>
        </p:nvSpPr>
        <p:spPr>
          <a:xfrm>
            <a:off x="7016863" y="50095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0" name="Google Shape;3630;p7"/>
          <p:cNvSpPr/>
          <p:nvPr/>
        </p:nvSpPr>
        <p:spPr>
          <a:xfrm>
            <a:off x="6777518" y="46605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1" name="Google Shape;3631;p7"/>
          <p:cNvSpPr/>
          <p:nvPr/>
        </p:nvSpPr>
        <p:spPr>
          <a:xfrm>
            <a:off x="6557751" y="428044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2" name="Google Shape;3632;p7"/>
          <p:cNvSpPr/>
          <p:nvPr/>
        </p:nvSpPr>
        <p:spPr>
          <a:xfrm>
            <a:off x="6361173" y="340900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3" name="Google Shape;3633;p7"/>
          <p:cNvSpPr/>
          <p:nvPr/>
        </p:nvSpPr>
        <p:spPr>
          <a:xfrm>
            <a:off x="6350206" y="30348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4" name="Google Shape;3634;p7"/>
          <p:cNvSpPr/>
          <p:nvPr/>
        </p:nvSpPr>
        <p:spPr>
          <a:xfrm>
            <a:off x="6465938" y="259809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5" name="Google Shape;3635;p7"/>
          <p:cNvSpPr/>
          <p:nvPr/>
        </p:nvSpPr>
        <p:spPr>
          <a:xfrm>
            <a:off x="6574886" y="22073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6" name="Google Shape;3636;p7"/>
          <p:cNvSpPr/>
          <p:nvPr/>
        </p:nvSpPr>
        <p:spPr>
          <a:xfrm>
            <a:off x="7132478" y="139535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7" name="Google Shape;3637;p7"/>
          <p:cNvSpPr/>
          <p:nvPr/>
        </p:nvSpPr>
        <p:spPr>
          <a:xfrm>
            <a:off x="7434833" y="112152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8" name="Google Shape;3638;p7"/>
          <p:cNvSpPr/>
          <p:nvPr/>
        </p:nvSpPr>
        <p:spPr>
          <a:xfrm>
            <a:off x="7786420" y="8605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9" name="Google Shape;3639;p7"/>
          <p:cNvSpPr/>
          <p:nvPr/>
        </p:nvSpPr>
        <p:spPr>
          <a:xfrm>
            <a:off x="8182071" y="68593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0" name="Google Shape;3640;p7"/>
          <p:cNvSpPr/>
          <p:nvPr/>
        </p:nvSpPr>
        <p:spPr>
          <a:xfrm>
            <a:off x="8540588" y="5589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1" name="Google Shape;3641;p7"/>
          <p:cNvSpPr/>
          <p:nvPr/>
        </p:nvSpPr>
        <p:spPr>
          <a:xfrm>
            <a:off x="9020335" y="49399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2" name="Google Shape;3642;p7"/>
          <p:cNvSpPr/>
          <p:nvPr/>
        </p:nvSpPr>
        <p:spPr>
          <a:xfrm>
            <a:off x="9438628" y="5242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3" name="Google Shape;3643;p7"/>
          <p:cNvSpPr/>
          <p:nvPr/>
        </p:nvSpPr>
        <p:spPr>
          <a:xfrm>
            <a:off x="6438778" y="38817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4" name="Google Shape;3644;p7"/>
          <p:cNvSpPr/>
          <p:nvPr/>
        </p:nvSpPr>
        <p:spPr>
          <a:xfrm>
            <a:off x="6809419" y="178471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9" name="Google Shape;4509;p7"/>
          <p:cNvSpPr/>
          <p:nvPr/>
        </p:nvSpPr>
        <p:spPr>
          <a:xfrm>
            <a:off x="9945059" y="59254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0" name="Google Shape;4510;p7"/>
          <p:cNvSpPr/>
          <p:nvPr/>
        </p:nvSpPr>
        <p:spPr>
          <a:xfrm>
            <a:off x="10375588" y="7437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1" name="Google Shape;4511;p7"/>
          <p:cNvSpPr/>
          <p:nvPr/>
        </p:nvSpPr>
        <p:spPr>
          <a:xfrm>
            <a:off x="10758467" y="98278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2" name="Google Shape;4512;p7"/>
          <p:cNvSpPr/>
          <p:nvPr/>
        </p:nvSpPr>
        <p:spPr>
          <a:xfrm>
            <a:off x="11096487" y="12119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3" name="Google Shape;4513;p7"/>
          <p:cNvSpPr/>
          <p:nvPr/>
        </p:nvSpPr>
        <p:spPr>
          <a:xfrm>
            <a:off x="11394552" y="152507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4" name="Google Shape;4514;p7"/>
          <p:cNvSpPr/>
          <p:nvPr/>
        </p:nvSpPr>
        <p:spPr>
          <a:xfrm>
            <a:off x="11623707" y="185983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5" name="Google Shape;4515;p7"/>
          <p:cNvSpPr/>
          <p:nvPr/>
        </p:nvSpPr>
        <p:spPr>
          <a:xfrm>
            <a:off x="11804204" y="2239097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6" name="Google Shape;4516;p7"/>
          <p:cNvSpPr/>
          <p:nvPr/>
        </p:nvSpPr>
        <p:spPr>
          <a:xfrm>
            <a:off x="11945492" y="2652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7" name="Google Shape;4517;p7"/>
          <p:cNvSpPr/>
          <p:nvPr/>
        </p:nvSpPr>
        <p:spPr>
          <a:xfrm>
            <a:off x="11995743" y="300211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8" name="Google Shape;4518;p7"/>
          <p:cNvSpPr/>
          <p:nvPr/>
        </p:nvSpPr>
        <p:spPr>
          <a:xfrm>
            <a:off x="11937438" y="39061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9" name="Google Shape;4519;p7"/>
          <p:cNvSpPr/>
          <p:nvPr/>
        </p:nvSpPr>
        <p:spPr>
          <a:xfrm>
            <a:off x="11834313" y="427927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0" name="Google Shape;4520;p7"/>
          <p:cNvSpPr/>
          <p:nvPr/>
        </p:nvSpPr>
        <p:spPr>
          <a:xfrm>
            <a:off x="11618187" y="46462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1" name="Google Shape;4521;p7"/>
          <p:cNvSpPr/>
          <p:nvPr/>
        </p:nvSpPr>
        <p:spPr>
          <a:xfrm>
            <a:off x="11365250" y="502128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2" name="Google Shape;4522;p7"/>
          <p:cNvSpPr/>
          <p:nvPr/>
        </p:nvSpPr>
        <p:spPr>
          <a:xfrm>
            <a:off x="11042642" y="533823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3" name="Google Shape;4523;p7"/>
          <p:cNvSpPr/>
          <p:nvPr/>
        </p:nvSpPr>
        <p:spPr>
          <a:xfrm>
            <a:off x="10659915" y="5656418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4" name="Google Shape;4524;p7"/>
          <p:cNvSpPr/>
          <p:nvPr/>
        </p:nvSpPr>
        <p:spPr>
          <a:xfrm>
            <a:off x="10282607" y="581206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5" name="Google Shape;4525;p7"/>
          <p:cNvSpPr/>
          <p:nvPr/>
        </p:nvSpPr>
        <p:spPr>
          <a:xfrm>
            <a:off x="9895783" y="595028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6" name="Google Shape;4526;p7"/>
          <p:cNvSpPr/>
          <p:nvPr/>
        </p:nvSpPr>
        <p:spPr>
          <a:xfrm>
            <a:off x="9473043" y="603119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7" name="Google Shape;4527;p7"/>
          <p:cNvSpPr/>
          <p:nvPr/>
        </p:nvSpPr>
        <p:spPr>
          <a:xfrm>
            <a:off x="8987313" y="606259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8" name="Google Shape;4528;p7"/>
          <p:cNvSpPr/>
          <p:nvPr/>
        </p:nvSpPr>
        <p:spPr>
          <a:xfrm>
            <a:off x="8515922" y="5941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9" name="Google Shape;4529;p7"/>
          <p:cNvSpPr/>
          <p:nvPr/>
        </p:nvSpPr>
        <p:spPr>
          <a:xfrm>
            <a:off x="8080082" y="57966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0" name="Google Shape;4530;p7"/>
          <p:cNvSpPr/>
          <p:nvPr/>
        </p:nvSpPr>
        <p:spPr>
          <a:xfrm>
            <a:off x="7654117" y="559916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1" name="Google Shape;4531;p7"/>
          <p:cNvSpPr/>
          <p:nvPr/>
        </p:nvSpPr>
        <p:spPr>
          <a:xfrm>
            <a:off x="7312514" y="535378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2" name="Google Shape;4532;p7"/>
          <p:cNvSpPr/>
          <p:nvPr/>
        </p:nvSpPr>
        <p:spPr>
          <a:xfrm>
            <a:off x="7016863" y="50095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3" name="Google Shape;4533;p7"/>
          <p:cNvSpPr/>
          <p:nvPr/>
        </p:nvSpPr>
        <p:spPr>
          <a:xfrm>
            <a:off x="6777518" y="46605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4" name="Google Shape;4534;p7"/>
          <p:cNvSpPr/>
          <p:nvPr/>
        </p:nvSpPr>
        <p:spPr>
          <a:xfrm>
            <a:off x="6557751" y="428044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5" name="Google Shape;4535;p7"/>
          <p:cNvSpPr/>
          <p:nvPr/>
        </p:nvSpPr>
        <p:spPr>
          <a:xfrm>
            <a:off x="6361173" y="340900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6" name="Google Shape;4536;p7"/>
          <p:cNvSpPr/>
          <p:nvPr/>
        </p:nvSpPr>
        <p:spPr>
          <a:xfrm>
            <a:off x="6350206" y="30348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7" name="Google Shape;4537;p7"/>
          <p:cNvSpPr/>
          <p:nvPr/>
        </p:nvSpPr>
        <p:spPr>
          <a:xfrm>
            <a:off x="6465938" y="259809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8" name="Google Shape;4538;p7"/>
          <p:cNvSpPr/>
          <p:nvPr/>
        </p:nvSpPr>
        <p:spPr>
          <a:xfrm>
            <a:off x="6574886" y="22073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9" name="Google Shape;4539;p7"/>
          <p:cNvSpPr/>
          <p:nvPr/>
        </p:nvSpPr>
        <p:spPr>
          <a:xfrm>
            <a:off x="7132478" y="139535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0" name="Google Shape;4540;p7"/>
          <p:cNvSpPr/>
          <p:nvPr/>
        </p:nvSpPr>
        <p:spPr>
          <a:xfrm>
            <a:off x="7434833" y="112152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1" name="Google Shape;4541;p7"/>
          <p:cNvSpPr/>
          <p:nvPr/>
        </p:nvSpPr>
        <p:spPr>
          <a:xfrm>
            <a:off x="7786420" y="8605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2" name="Google Shape;4542;p7"/>
          <p:cNvSpPr/>
          <p:nvPr/>
        </p:nvSpPr>
        <p:spPr>
          <a:xfrm>
            <a:off x="8182071" y="68593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3" name="Google Shape;4543;p7"/>
          <p:cNvSpPr/>
          <p:nvPr/>
        </p:nvSpPr>
        <p:spPr>
          <a:xfrm>
            <a:off x="8540588" y="5589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4" name="Google Shape;4544;p7"/>
          <p:cNvSpPr/>
          <p:nvPr/>
        </p:nvSpPr>
        <p:spPr>
          <a:xfrm>
            <a:off x="9020335" y="49399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5" name="Google Shape;4545;p7"/>
          <p:cNvSpPr/>
          <p:nvPr/>
        </p:nvSpPr>
        <p:spPr>
          <a:xfrm>
            <a:off x="9438628" y="5242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6" name="Google Shape;4546;p7"/>
          <p:cNvSpPr/>
          <p:nvPr/>
        </p:nvSpPr>
        <p:spPr>
          <a:xfrm>
            <a:off x="6438778" y="38817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7" name="Google Shape;4547;p7"/>
          <p:cNvSpPr/>
          <p:nvPr/>
        </p:nvSpPr>
        <p:spPr>
          <a:xfrm>
            <a:off x="6809419" y="178471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8" name="Google Shape;4548;p7"/>
          <p:cNvSpPr/>
          <p:nvPr/>
        </p:nvSpPr>
        <p:spPr>
          <a:xfrm>
            <a:off x="12002102" y="34745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3" name="applause-alks-ses-efekti-125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9191" y="5895233"/>
            <a:ext cx="832719" cy="8327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777" fill="hold"/>
                                        <p:tgtEl>
                                          <p:spTgt spid="9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3"/>
                </p:tgtEl>
              </p:cMediaNode>
            </p:audio>
          </p:childTnLst>
        </p:cTn>
      </p:par>
    </p:tnLst>
    <p:bldLst>
      <p:bldP spid="36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2" name="Google Shape;4562;p9"/>
          <p:cNvPicPr preferRelativeResize="0"/>
          <p:nvPr/>
        </p:nvPicPr>
        <p:blipFill rotWithShape="1">
          <a:blip r:embed="rId3">
            <a:alphaModFix/>
          </a:blip>
          <a:srcRect b="7648"/>
          <a:stretch/>
        </p:blipFill>
        <p:spPr>
          <a:xfrm>
            <a:off x="-1" y="0"/>
            <a:ext cx="12192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563" name="Google Shape;4563;p9"/>
          <p:cNvSpPr txBox="1"/>
          <p:nvPr/>
        </p:nvSpPr>
        <p:spPr>
          <a:xfrm>
            <a:off x="1265176" y="844116"/>
            <a:ext cx="10031828" cy="64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-US" sz="36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-US" sz="36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vi-VN" sz="3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en-US" sz="3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endParaRPr dirty="0"/>
          </a:p>
        </p:txBody>
      </p:sp>
      <p:sp>
        <p:nvSpPr>
          <p:cNvPr id="4564" name="Google Shape;4564;p9"/>
          <p:cNvSpPr txBox="1"/>
          <p:nvPr/>
        </p:nvSpPr>
        <p:spPr>
          <a:xfrm>
            <a:off x="4719343" y="1457859"/>
            <a:ext cx="2753311" cy="64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sng" dirty="0" err="1">
                <a:solidFill>
                  <a:srgbClr val="FFFFFF"/>
                </a:solidFill>
                <a:sym typeface="Arial"/>
              </a:rPr>
              <a:t>Tiếng</a:t>
            </a:r>
            <a:r>
              <a:rPr lang="en-US" sz="3600" b="1" u="sng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3600" b="1" u="sng" dirty="0" err="1">
                <a:solidFill>
                  <a:srgbClr val="FFFFFF"/>
                </a:solidFill>
                <a:sym typeface="Arial"/>
              </a:rPr>
              <a:t>Việt</a:t>
            </a:r>
            <a:endParaRPr u="sng" dirty="0"/>
          </a:p>
        </p:txBody>
      </p:sp>
      <p:sp>
        <p:nvSpPr>
          <p:cNvPr id="4565" name="Google Shape;4565;p9"/>
          <p:cNvSpPr txBox="1"/>
          <p:nvPr/>
        </p:nvSpPr>
        <p:spPr>
          <a:xfrm>
            <a:off x="519598" y="2071431"/>
            <a:ext cx="11152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6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Mở</a:t>
            </a: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r</a:t>
            </a:r>
            <a:r>
              <a:rPr lang="en-US" sz="36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ộng</a:t>
            </a: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vốn</a:t>
            </a: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chỉ</a:t>
            </a: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dùng</a:t>
            </a: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dirty="0"/>
          </a:p>
        </p:txBody>
      </p:sp>
      <p:sp>
        <p:nvSpPr>
          <p:cNvPr id="4566" name="Google Shape;4566;p9"/>
          <p:cNvSpPr txBox="1"/>
          <p:nvPr/>
        </p:nvSpPr>
        <p:spPr>
          <a:xfrm>
            <a:off x="2628836" y="2671303"/>
            <a:ext cx="76329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Dấu</a:t>
            </a: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chấm</a:t>
            </a: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dấu</a:t>
            </a: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chấm</a:t>
            </a: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hỏi</a:t>
            </a:r>
            <a:r>
              <a:rPr lang="en-US" sz="3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3600" i="1" dirty="0">
              <a:solidFill>
                <a:srgbClr val="FFFF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533</Words>
  <Application>Microsoft Office PowerPoint</Application>
  <PresentationFormat>Widescreen</PresentationFormat>
  <Paragraphs>121</Paragraphs>
  <Slides>20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Montserrat Medium</vt:lpstr>
      <vt:lpstr>Arial Rounded</vt:lpstr>
      <vt:lpstr>Cambria</vt:lpstr>
      <vt:lpstr>Microsoft YaHei</vt:lpstr>
      <vt:lpstr>Calibri Light</vt:lpstr>
      <vt:lpstr>Arial</vt:lpstr>
      <vt:lpstr>Arial-Rounded</vt:lpstr>
      <vt:lpstr>Calibri</vt:lpstr>
      <vt:lpstr>Arial Black</vt:lpstr>
      <vt:lpstr>Times New Roman</vt:lpstr>
      <vt:lpstr>SimSun</vt:lpstr>
      <vt:lpstr>.VnTime</vt:lpstr>
      <vt:lpstr>3_Office Theme</vt:lpstr>
      <vt:lpstr>4_Office Theme</vt:lpstr>
      <vt:lpstr>7_Office Theme</vt:lpstr>
      <vt:lpstr>2_Office 主题​​</vt:lpstr>
      <vt:lpstr>6_Office Theme</vt:lpstr>
      <vt:lpstr>2_Office Theme</vt:lpstr>
      <vt:lpstr>1_Office Theme</vt:lpstr>
      <vt:lpstr>5_Office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10</cp:revision>
  <dcterms:created xsi:type="dcterms:W3CDTF">2021-07-28T15:14:01Z</dcterms:created>
  <dcterms:modified xsi:type="dcterms:W3CDTF">2025-04-06T18:18:22Z</dcterms:modified>
</cp:coreProperties>
</file>