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15" r:id="rId6"/>
  </p:sldMasterIdLst>
  <p:notesMasterIdLst>
    <p:notesMasterId r:id="rId33"/>
  </p:notesMasterIdLst>
  <p:sldIdLst>
    <p:sldId id="282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gty24kVLjawfv6LUFqEwTFhppQ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customschemas.google.com/relationships/presentationmetadata" Target="meta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Bài giảng được thiết kế bởi: Phạm Duyên</a:t>
            </a:r>
            <a:endParaRPr/>
          </a:p>
        </p:txBody>
      </p:sp>
      <p:sp>
        <p:nvSpPr>
          <p:cNvPr id="564" name="Google Shape;56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Bài giảng được thiết kế bởi: Phạm Duyên</a:t>
            </a:r>
            <a:endParaRPr/>
          </a:p>
        </p:txBody>
      </p:sp>
      <p:sp>
        <p:nvSpPr>
          <p:cNvPr id="635" name="Google Shape;63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Bài giảng được thiết kế bởi: Phạm Duyên</a:t>
            </a:r>
            <a:endParaRPr/>
          </a:p>
        </p:txBody>
      </p:sp>
      <p:sp>
        <p:nvSpPr>
          <p:cNvPr id="485" name="Google Shape;48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344" y="198033"/>
            <a:ext cx="11823312" cy="646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3"/>
          <p:cNvSpPr txBox="1"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5"/>
              <a:buFont typeface="Arial"/>
              <a:buNone/>
              <a:defRPr sz="2665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2" name="Google Shape;172;p33"/>
          <p:cNvGrpSpPr/>
          <p:nvPr/>
        </p:nvGrpSpPr>
        <p:grpSpPr>
          <a:xfrm>
            <a:off x="11232571" y="6282448"/>
            <a:ext cx="958165" cy="384043"/>
            <a:chOff x="8424428" y="4716750"/>
            <a:chExt cx="718624" cy="288032"/>
          </a:xfrm>
        </p:grpSpPr>
        <p:sp>
          <p:nvSpPr>
            <p:cNvPr id="173" name="Google Shape;173;p33"/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" name="Google Shape;175;p33"/>
          <p:cNvSpPr txBox="1"/>
          <p:nvPr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13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135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4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7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7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6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Arial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77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97" name="Google Shape;197;p77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98" name="Google Shape;198;p7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7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204" name="Google Shape;204;p7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205" name="Google Shape;205;p78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206" name="Google Shape;206;p78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207" name="Google Shape;207;p7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7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7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7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7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0"/>
          <p:cNvSpPr txBox="1"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217" name="Google Shape;217;p8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8" name="Google Shape;218;p8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8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81"/>
          <p:cNvSpPr txBox="1">
            <a:spLocks noGrp="1"/>
          </p:cNvSpPr>
          <p:nvPr>
            <p:ph type="body" idx="1"/>
          </p:nvPr>
        </p:nvSpPr>
        <p:spPr>
          <a:xfrm>
            <a:off x="2389717" y="5367337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5" name="Google Shape;225;p8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8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8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8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8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8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3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83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8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8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8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3" name="Google Shape;253;p35"/>
          <p:cNvSpPr>
            <a:spLocks noGrp="1"/>
          </p:cNvSpPr>
          <p:nvPr>
            <p:ph type="pic" idx="2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7" name="Google Shape;25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6" name="Google Shape;276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8" name="Google Shape;278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9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4" name="Google Shape;294;p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5" name="Google Shape;295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9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9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2" name="Google Shape;302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9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9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37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7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body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3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1"/>
          <p:cNvSpPr txBox="1"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1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51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1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"/>
          <p:cNvSpPr txBox="1"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2"/>
          <p:cNvSpPr txBox="1"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52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2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2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3"/>
          <p:cNvSpPr txBox="1"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51" name="Google Shape;351;p53"/>
          <p:cNvSpPr txBox="1">
            <a:spLocks noGrp="1"/>
          </p:cNvSpPr>
          <p:nvPr>
            <p:ph type="body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352" name="Google Shape;352;p53"/>
          <p:cNvSpPr txBox="1">
            <a:spLocks noGrp="1"/>
          </p:cNvSpPr>
          <p:nvPr>
            <p:ph type="body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53" name="Google Shape;353;p53"/>
          <p:cNvSpPr txBox="1">
            <a:spLocks noGrp="1"/>
          </p:cNvSpPr>
          <p:nvPr>
            <p:ph type="body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354" name="Google Shape;354;p53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3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3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4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4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4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6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5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5"/>
          <p:cNvSpPr txBox="1">
            <a:spLocks noGrp="1"/>
          </p:cNvSpPr>
          <p:nvPr>
            <p:ph type="sldNum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7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7"/>
          <p:cNvSpPr txBox="1">
            <a:spLocks noGrp="1"/>
          </p:cNvSpPr>
          <p:nvPr>
            <p:ph type="body"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371" name="Google Shape;371;p57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72" name="Google Shape;372;p57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7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8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8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p58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79" name="Google Shape;379;p5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5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5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9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5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59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59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60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60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60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" name="Google Shape;399;p6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0" name="Google Shape;400;p6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1" name="Google Shape;401;p6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2" name="Google Shape;402;p6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5" name="Google Shape;405;p6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Google Shape;406;p6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6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6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6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82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70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91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485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27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30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59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181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2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00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6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7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7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Arial"/>
              <a:buNone/>
              <a:defRPr sz="5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5772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7827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6" name="Google Shape;246;p34" descr="A picture containing flower, plant, bouquet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21654" y="-14085"/>
            <a:ext cx="1223705" cy="104199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36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Google Shape;320;p3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Google Shape;321;p3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Google Shape;322;p3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8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0" y="1299771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Toán</a:t>
            </a:r>
            <a:endParaRPr kumimoji="0" lang="en-US" altLang="zh-CN" sz="4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AB693C31-1259-8FF1-809E-DC869A2F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621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Bài 5: ÔN TẬP PHÉP CỘNG, PHÉP TRỪ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(KHÔNG NHỚ) TRONG PHẠM VI 100</a:t>
            </a:r>
            <a:endParaRPr kumimoji="0" lang="en-US" altLang="zh-CN" sz="36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chemeClr val="accent4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38408984-7804-4D4F-9CFE-DF56F630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8672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Times New Roman" panose="02020603050405020304" pitchFamily="18" charset="0"/>
              </a:rPr>
              <a:t>UBND QUẬN DƯƠNG KINH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Times New Roman" panose="02020603050405020304" pitchFamily="18" charset="0"/>
              </a:rPr>
              <a:t>TRƯỜNG TIỂU HỌC ANH DŨNG</a:t>
            </a:r>
            <a:endParaRPr kumimoji="0" lang="en-US" altLang="zh-CN" sz="2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C2C1D-23E6-9C7E-C253-4B15FF7B82D5}"/>
              </a:ext>
            </a:extLst>
          </p:cNvPr>
          <p:cNvCxnSpPr/>
          <p:nvPr/>
        </p:nvCxnSpPr>
        <p:spPr>
          <a:xfrm>
            <a:off x="4758612" y="1119673"/>
            <a:ext cx="28644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sp>
        <p:nvSpPr>
          <p:cNvPr id="519" name="Google Shape;519;p1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10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520" name="Google Shape;520;p10"/>
          <p:cNvSpPr/>
          <p:nvPr/>
        </p:nvSpPr>
        <p:spPr>
          <a:xfrm>
            <a:off x="131445" y="143510"/>
            <a:ext cx="3712210" cy="8318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Đặt tính rồi tính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0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－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Google Shape;522;p10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45635" y="350520"/>
            <a:ext cx="7136765" cy="119443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0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－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89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5" name="Google Shape;525;p10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6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－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7" name="Google Shape;527;p10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0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79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－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10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1"/>
          <p:cNvSpPr/>
          <p:nvPr/>
        </p:nvSpPr>
        <p:spPr>
          <a:xfrm>
            <a:off x="131445" y="143510"/>
            <a:ext cx="9088120" cy="8318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Hai phép tính nào dưới đây có cùng kết quả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72845" y="1551305"/>
            <a:ext cx="9429115" cy="4338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1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ap="flat" cmpd="sng">
            <a:solidFill>
              <a:srgbClr val="BA8B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1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ap="flat" cmpd="sng">
            <a:solidFill>
              <a:srgbClr val="BA8B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1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1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1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2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sp>
        <p:nvSpPr>
          <p:cNvPr id="547" name="Google Shape;547;p12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12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548" name="Google Shape;548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7170" y="135890"/>
            <a:ext cx="1765300" cy="77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2190" y="1862455"/>
            <a:ext cx="7872730" cy="180467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2"/>
          <p:cNvSpPr/>
          <p:nvPr/>
        </p:nvSpPr>
        <p:spPr>
          <a:xfrm>
            <a:off x="4655185" y="2059305"/>
            <a:ext cx="871855" cy="9023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8B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"/>
          <p:cNvSpPr/>
          <p:nvPr/>
        </p:nvSpPr>
        <p:spPr>
          <a:xfrm>
            <a:off x="6825615" y="2616835"/>
            <a:ext cx="871855" cy="9023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"/>
          <p:cNvSpPr/>
          <p:nvPr/>
        </p:nvSpPr>
        <p:spPr>
          <a:xfrm>
            <a:off x="8737600" y="2059305"/>
            <a:ext cx="1120140" cy="10236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55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3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sp>
        <p:nvSpPr>
          <p:cNvPr id="558" name="Google Shape;558;p13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13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559" name="Google Shape;559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4970" y="184785"/>
            <a:ext cx="1079119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3"/>
          <p:cNvSpPr/>
          <p:nvPr/>
        </p:nvSpPr>
        <p:spPr>
          <a:xfrm>
            <a:off x="2028190" y="4817745"/>
            <a:ext cx="8144510" cy="160274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Trên thuyền có tất cả số hành khách là: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 + 3 = 15 (hành khách)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2637125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4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 2</a:t>
            </a:r>
            <a:endParaRPr sz="9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14" descr="Kết nối tri thức với cuộc số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569" name="Google Shape;569;p14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570" name="Google Shape;570;p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5" name="Google Shape;57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94615"/>
            <a:ext cx="2423160" cy="104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915" y="1383030"/>
            <a:ext cx="1539240" cy="6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2750" y="2368550"/>
            <a:ext cx="9171305" cy="235458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15"/>
          <p:cNvSpPr/>
          <p:nvPr/>
        </p:nvSpPr>
        <p:spPr>
          <a:xfrm>
            <a:off x="3356610" y="3935730"/>
            <a:ext cx="446405" cy="58801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5"/>
          <p:cNvSpPr/>
          <p:nvPr/>
        </p:nvSpPr>
        <p:spPr>
          <a:xfrm>
            <a:off x="6724015" y="3925570"/>
            <a:ext cx="446405" cy="58801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5"/>
          <p:cNvSpPr/>
          <p:nvPr/>
        </p:nvSpPr>
        <p:spPr>
          <a:xfrm>
            <a:off x="10153015" y="3935730"/>
            <a:ext cx="476250" cy="58801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F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6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1" name="Google Shape;591;p1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48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48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2" name="Google Shape;592;p16"/>
          <p:cNvSpPr txBox="1"/>
          <p:nvPr/>
        </p:nvSpPr>
        <p:spPr>
          <a:xfrm>
            <a:off x="212090" y="2454910"/>
            <a:ext cx="3398520" cy="156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+ 6 = 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 + 20 =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63</a:t>
            </a:r>
            <a:endParaRPr sz="4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3" name="Google Shape;593;p16"/>
          <p:cNvSpPr txBox="1"/>
          <p:nvPr/>
        </p:nvSpPr>
        <p:spPr>
          <a:xfrm>
            <a:off x="3950970" y="2495550"/>
            <a:ext cx="2941320" cy="156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57 - 7 = 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75 - 70 = 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4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p16"/>
          <p:cNvSpPr txBox="1"/>
          <p:nvPr/>
        </p:nvSpPr>
        <p:spPr>
          <a:xfrm>
            <a:off x="8007350" y="2495550"/>
            <a:ext cx="3326765" cy="156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+ 40 = 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 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69 - 19 =  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</a:t>
            </a:r>
            <a:endParaRPr sz="4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5" name="Google Shape;595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64970" y="380365"/>
            <a:ext cx="8528685" cy="161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7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10"/>
              <a:buFont typeface="Arial"/>
              <a:buNone/>
            </a:pPr>
            <a:r>
              <a:rPr lang="en-US" sz="3110">
                <a:solidFill>
                  <a:schemeClr val="accent5"/>
                </a:solidFill>
              </a:rPr>
              <a:t>3.</a:t>
            </a:r>
            <a:r>
              <a:rPr lang="en-US" sz="3110"/>
              <a:t> Những phép tính nào dưới đây có kết quả bé hơn 50? Những phép tính nào dưới đây có kết quả lớn hơn 50?</a:t>
            </a:r>
            <a:endParaRPr sz="3110"/>
          </a:p>
        </p:txBody>
      </p:sp>
      <p:sp>
        <p:nvSpPr>
          <p:cNvPr id="601" name="Google Shape;601;p1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17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02" name="Google Shape;602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00810" y="1696085"/>
            <a:ext cx="9918065" cy="472821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7"/>
          <p:cNvSpPr/>
          <p:nvPr/>
        </p:nvSpPr>
        <p:spPr>
          <a:xfrm>
            <a:off x="2403475" y="2667635"/>
            <a:ext cx="892175" cy="527685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&lt; 50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7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&lt; 50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7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&gt; 50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7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&gt; 50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7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&lt; 50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7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&gt; 50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8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sp>
        <p:nvSpPr>
          <p:cNvPr id="614" name="Google Shape;614;p1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18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15" name="Google Shape;615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66470" y="1417955"/>
            <a:ext cx="10251440" cy="311848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18"/>
          <p:cNvSpPr/>
          <p:nvPr/>
        </p:nvSpPr>
        <p:spPr>
          <a:xfrm>
            <a:off x="2849245" y="3763010"/>
            <a:ext cx="405765" cy="3956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8"/>
          <p:cNvSpPr/>
          <p:nvPr/>
        </p:nvSpPr>
        <p:spPr>
          <a:xfrm>
            <a:off x="2514600" y="3022600"/>
            <a:ext cx="405765" cy="3956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8"/>
          <p:cNvSpPr/>
          <p:nvPr/>
        </p:nvSpPr>
        <p:spPr>
          <a:xfrm>
            <a:off x="6693535" y="3823970"/>
            <a:ext cx="405765" cy="3956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8"/>
          <p:cNvSpPr/>
          <p:nvPr/>
        </p:nvSpPr>
        <p:spPr>
          <a:xfrm>
            <a:off x="6308090" y="2464435"/>
            <a:ext cx="405765" cy="3956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8"/>
          <p:cNvSpPr/>
          <p:nvPr/>
        </p:nvSpPr>
        <p:spPr>
          <a:xfrm>
            <a:off x="10517505" y="2444115"/>
            <a:ext cx="405765" cy="3956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8"/>
          <p:cNvSpPr/>
          <p:nvPr/>
        </p:nvSpPr>
        <p:spPr>
          <a:xfrm>
            <a:off x="10132060" y="3154045"/>
            <a:ext cx="405765" cy="3956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8"/>
          <p:cNvSpPr/>
          <p:nvPr/>
        </p:nvSpPr>
        <p:spPr>
          <a:xfrm>
            <a:off x="10111740" y="3143885"/>
            <a:ext cx="405765" cy="3956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9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sp>
        <p:nvSpPr>
          <p:cNvPr id="628" name="Google Shape;628;p19"/>
          <p:cNvSpPr txBox="1">
            <a:spLocks noGrp="1"/>
          </p:cNvSpPr>
          <p:nvPr>
            <p:ph type="body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endParaRPr/>
          </a:p>
        </p:txBody>
      </p:sp>
      <p:sp>
        <p:nvSpPr>
          <p:cNvPr id="629" name="Google Shape;629;p1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19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30" name="Google Shape;630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12165" y="111760"/>
            <a:ext cx="10643235" cy="458279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19"/>
          <p:cNvSpPr/>
          <p:nvPr/>
        </p:nvSpPr>
        <p:spPr>
          <a:xfrm>
            <a:off x="2312035" y="5182870"/>
            <a:ext cx="8144510" cy="160274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Nhà bác Bình có số con bò là: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28 - 12 = 16 (con bò)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2729" y="883919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"/>
          <p:cNvSpPr/>
          <p:nvPr/>
        </p:nvSpPr>
        <p:spPr>
          <a:xfrm>
            <a:off x="315850" y="1379218"/>
            <a:ext cx="2740154" cy="2362201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9E7400"/>
              </a:gs>
              <a:gs pos="50000">
                <a:srgbClr val="E4A800"/>
              </a:gs>
              <a:gs pos="100000">
                <a:srgbClr val="FFC900"/>
              </a:gs>
            </a:gsLst>
            <a:lin ang="2700000" scaled="0"/>
          </a:gra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Ong</a:t>
            </a:r>
            <a:endParaRPr sz="6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"/>
          <p:cNvSpPr/>
          <p:nvPr/>
        </p:nvSpPr>
        <p:spPr>
          <a:xfrm>
            <a:off x="2471927" y="198118"/>
            <a:ext cx="2740154" cy="2362201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9E7400"/>
              </a:gs>
              <a:gs pos="50000">
                <a:srgbClr val="E4A800"/>
              </a:gs>
              <a:gs pos="100000">
                <a:srgbClr val="FFC900"/>
              </a:gs>
            </a:gsLst>
            <a:lin ang="2700000" scaled="0"/>
          </a:gra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non</a:t>
            </a:r>
            <a:endParaRPr sz="6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"/>
          <p:cNvSpPr/>
          <p:nvPr/>
        </p:nvSpPr>
        <p:spPr>
          <a:xfrm>
            <a:off x="6784081" y="2560318"/>
            <a:ext cx="2740154" cy="2362201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9E7400"/>
              </a:gs>
              <a:gs pos="50000">
                <a:srgbClr val="E4A800"/>
              </a:gs>
              <a:gs pos="100000">
                <a:srgbClr val="FFC900"/>
              </a:gs>
            </a:gsLst>
            <a:lin ang="2700000" scaled="0"/>
          </a:gra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việc</a:t>
            </a:r>
            <a:endParaRPr sz="6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"/>
          <p:cNvSpPr/>
          <p:nvPr/>
        </p:nvSpPr>
        <p:spPr>
          <a:xfrm>
            <a:off x="4628004" y="1379218"/>
            <a:ext cx="2740154" cy="2362201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9E7400"/>
              </a:gs>
              <a:gs pos="50000">
                <a:srgbClr val="E4A800"/>
              </a:gs>
              <a:gs pos="100000">
                <a:srgbClr val="FFC900"/>
              </a:gs>
            </a:gsLst>
            <a:lin ang="2700000" scaled="0"/>
          </a:gra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endParaRPr sz="6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5952" y="3436622"/>
            <a:ext cx="2650039" cy="2661817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little bee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2637125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 3</a:t>
            </a:r>
            <a:endParaRPr sz="9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Google Shape;639;p20" descr="Kết nối tri thức với cuộc số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640" name="Google Shape;640;p20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41" name="Google Shape;641;p20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46" name="Google Shape;64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21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53" name="Google Shape;653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8590" y="128905"/>
            <a:ext cx="2308860" cy="10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457450" y="1165225"/>
            <a:ext cx="9124315" cy="223774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21"/>
          <p:cNvSpPr/>
          <p:nvPr/>
        </p:nvSpPr>
        <p:spPr>
          <a:xfrm>
            <a:off x="7322820" y="1998345"/>
            <a:ext cx="1440180" cy="1297940"/>
          </a:xfrm>
          <a:prstGeom prst="ellipse">
            <a:avLst/>
          </a:prstGeom>
          <a:noFill/>
          <a:ln w="44450" cap="flat" cmpd="sng">
            <a:solidFill>
              <a:srgbClr val="563166">
                <a:alpha val="9372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9160" y="4193540"/>
            <a:ext cx="9049385" cy="252793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21"/>
          <p:cNvSpPr/>
          <p:nvPr/>
        </p:nvSpPr>
        <p:spPr>
          <a:xfrm>
            <a:off x="6754495" y="5078730"/>
            <a:ext cx="1714500" cy="1642745"/>
          </a:xfrm>
          <a:prstGeom prst="ellipse">
            <a:avLst/>
          </a:prstGeom>
          <a:noFill/>
          <a:ln w="47625" cap="flat" cmpd="sng">
            <a:solidFill>
              <a:srgbClr val="BA8B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1"/>
          <p:cNvSpPr/>
          <p:nvPr/>
        </p:nvSpPr>
        <p:spPr>
          <a:xfrm>
            <a:off x="8114030" y="4687570"/>
            <a:ext cx="1277620" cy="6083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34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pic>
        <p:nvPicPr>
          <p:cNvPr id="664" name="Google Shape;664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3580" y="1907540"/>
            <a:ext cx="10428605" cy="272351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22"/>
          <p:cNvSpPr/>
          <p:nvPr/>
        </p:nvSpPr>
        <p:spPr>
          <a:xfrm>
            <a:off x="4239260" y="2840355"/>
            <a:ext cx="638810" cy="60833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22"/>
          <p:cNvSpPr/>
          <p:nvPr/>
        </p:nvSpPr>
        <p:spPr>
          <a:xfrm>
            <a:off x="4239260" y="3682365"/>
            <a:ext cx="638810" cy="60833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22"/>
          <p:cNvSpPr/>
          <p:nvPr/>
        </p:nvSpPr>
        <p:spPr>
          <a:xfrm>
            <a:off x="9391650" y="2840355"/>
            <a:ext cx="608330" cy="60833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22"/>
          <p:cNvSpPr/>
          <p:nvPr/>
        </p:nvSpPr>
        <p:spPr>
          <a:xfrm>
            <a:off x="9391650" y="3682365"/>
            <a:ext cx="608330" cy="60833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3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sp>
        <p:nvSpPr>
          <p:cNvPr id="674" name="Google Shape;674;p23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23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75" name="Google Shape;675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5940" y="1949450"/>
            <a:ext cx="11045825" cy="262953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23"/>
          <p:cNvSpPr txBox="1"/>
          <p:nvPr/>
        </p:nvSpPr>
        <p:spPr>
          <a:xfrm>
            <a:off x="6136005" y="3347085"/>
            <a:ext cx="108521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23</a:t>
            </a:r>
            <a:endParaRPr sz="4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3"/>
          <p:cNvSpPr txBox="1"/>
          <p:nvPr/>
        </p:nvSpPr>
        <p:spPr>
          <a:xfrm>
            <a:off x="10822305" y="3347085"/>
            <a:ext cx="108521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47</a:t>
            </a:r>
            <a:endParaRPr sz="4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4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sp>
        <p:nvSpPr>
          <p:cNvPr id="683" name="Google Shape;683;p24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24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84" name="Google Shape;684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82320" y="120015"/>
            <a:ext cx="10800080" cy="510286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24"/>
          <p:cNvSpPr/>
          <p:nvPr/>
        </p:nvSpPr>
        <p:spPr>
          <a:xfrm>
            <a:off x="2949575" y="5528310"/>
            <a:ext cx="7202170" cy="105473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Trong rạp xiếc còn số ghế trống là: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96 - 62 = 34 (ghế)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5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25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91" name="Google Shape;691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84885" y="274955"/>
            <a:ext cx="10597515" cy="435864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25"/>
          <p:cNvSpPr/>
          <p:nvPr/>
        </p:nvSpPr>
        <p:spPr>
          <a:xfrm>
            <a:off x="9239885" y="2769235"/>
            <a:ext cx="973455" cy="953135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5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26"/>
          <p:cNvPicPr preferRelativeResize="0"/>
          <p:nvPr/>
        </p:nvPicPr>
        <p:blipFill rotWithShape="1">
          <a:blip r:embed="rId3">
            <a:alphaModFix/>
          </a:blip>
          <a:srcRect t="3561" b="1205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6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CHÀO TẠM BIỆT </a:t>
            </a:r>
            <a:endParaRPr sz="6000" b="1" i="0" u="none" strike="noStrike" cap="none">
              <a:solidFill>
                <a:srgbClr val="FFFFFF"/>
              </a:solidFill>
              <a:highlight>
                <a:srgbClr val="80008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870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7529" y="0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25 - 10 = ?</a:t>
            </a:r>
            <a:endParaRPr sz="3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4" name="Google Shape;43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97" y="1603081"/>
            <a:ext cx="1600706" cy="160782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"/>
          <p:cNvSpPr/>
          <p:nvPr/>
        </p:nvSpPr>
        <p:spPr>
          <a:xfrm>
            <a:off x="394948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15</a:t>
            </a:r>
            <a:endParaRPr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6" name="Google Shape;43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7165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"/>
          <p:cNvSpPr/>
          <p:nvPr/>
        </p:nvSpPr>
        <p:spPr>
          <a:xfrm>
            <a:off x="3227243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16</a:t>
            </a:r>
            <a:endParaRPr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8" name="Google Shape;43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9460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"/>
          <p:cNvSpPr/>
          <p:nvPr/>
        </p:nvSpPr>
        <p:spPr>
          <a:xfrm>
            <a:off x="6059538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14</a:t>
            </a:r>
            <a:endParaRPr sz="28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0" name="Google Shape;44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1755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"/>
          <p:cNvSpPr/>
          <p:nvPr/>
        </p:nvSpPr>
        <p:spPr>
          <a:xfrm>
            <a:off x="8891833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13</a:t>
            </a:r>
            <a:endParaRPr sz="28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870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7529" y="0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25 - 20 = ?</a:t>
            </a:r>
            <a:endParaRPr sz="32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9" name="Google Shape;44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97" y="1603081"/>
            <a:ext cx="1600706" cy="160782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"/>
          <p:cNvSpPr/>
          <p:nvPr/>
        </p:nvSpPr>
        <p:spPr>
          <a:xfrm>
            <a:off x="394948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6</a:t>
            </a:r>
            <a:endParaRPr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1" name="Google Shape;45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7165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"/>
          <p:cNvSpPr/>
          <p:nvPr/>
        </p:nvSpPr>
        <p:spPr>
          <a:xfrm>
            <a:off x="3227243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5</a:t>
            </a:r>
            <a:endParaRPr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3" name="Google Shape;45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9460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"/>
          <p:cNvSpPr/>
          <p:nvPr/>
        </p:nvSpPr>
        <p:spPr>
          <a:xfrm>
            <a:off x="6059538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4</a:t>
            </a:r>
            <a:endParaRPr sz="2800" b="0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5" name="Google Shape;45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1755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"/>
          <p:cNvSpPr/>
          <p:nvPr/>
        </p:nvSpPr>
        <p:spPr>
          <a:xfrm>
            <a:off x="8891833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3</a:t>
            </a:r>
            <a:endParaRPr sz="2800" b="0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870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7529" y="0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10 - 5 = ?</a:t>
            </a:r>
            <a:endParaRPr sz="32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4" name="Google Shape;46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97" y="1603081"/>
            <a:ext cx="1600706" cy="160782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"/>
          <p:cNvSpPr/>
          <p:nvPr/>
        </p:nvSpPr>
        <p:spPr>
          <a:xfrm>
            <a:off x="394948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4</a:t>
            </a:r>
            <a:endParaRPr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6" name="Google Shape;46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7165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"/>
          <p:cNvSpPr/>
          <p:nvPr/>
        </p:nvSpPr>
        <p:spPr>
          <a:xfrm>
            <a:off x="3227243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5</a:t>
            </a:r>
            <a:endParaRPr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8" name="Google Shape;46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9460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"/>
          <p:cNvSpPr/>
          <p:nvPr/>
        </p:nvSpPr>
        <p:spPr>
          <a:xfrm>
            <a:off x="6059538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3</a:t>
            </a:r>
            <a:endParaRPr sz="2800" b="0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0" name="Google Shape;47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1755" y="2812731"/>
            <a:ext cx="2934336" cy="293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"/>
          <p:cNvSpPr/>
          <p:nvPr/>
        </p:nvSpPr>
        <p:spPr>
          <a:xfrm>
            <a:off x="8891833" y="5724063"/>
            <a:ext cx="2774179" cy="841829"/>
          </a:xfrm>
          <a:prstGeom prst="roundRect">
            <a:avLst>
              <a:gd name="adj" fmla="val 16667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2</a:t>
            </a:r>
            <a:endParaRPr sz="2800" b="0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017" y="1459388"/>
            <a:ext cx="7205487" cy="120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" descr="C:\Users\Administrator\Desktop\小鸟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2181" y="2245820"/>
            <a:ext cx="1113169" cy="118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81" y="3946147"/>
            <a:ext cx="3406545" cy="271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" descr="200712419435657_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99748" y="2214501"/>
            <a:ext cx="673100" cy="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6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800"/>
              <a:buFont typeface="Arial"/>
              <a:buNone/>
            </a:pPr>
            <a:r>
              <a:rPr lang="en-US" sz="58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 5:</a:t>
            </a:r>
            <a:r>
              <a:rPr lang="en-US" sz="58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58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800"/>
              <a:buFont typeface="Times New Roman"/>
              <a:buNone/>
            </a:pPr>
            <a:r>
              <a:rPr lang="en-US" sz="58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tập phép cộng, phép trừ (không nhớ) trong phạm vi 100</a:t>
            </a:r>
            <a:endParaRPr sz="58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2637125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7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 1</a:t>
            </a:r>
            <a:endParaRPr sz="9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7" descr="Kết nối tri thức với cuộc số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490" name="Google Shape;490;p7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91" name="Google Shape;491;p7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6" name="Google Shape;49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pic>
        <p:nvPicPr>
          <p:cNvPr id="502" name="Google Shape;502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030" y="118745"/>
            <a:ext cx="2247900" cy="9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8"/>
          <p:cNvSpPr/>
          <p:nvPr/>
        </p:nvSpPr>
        <p:spPr>
          <a:xfrm>
            <a:off x="3184525" y="274955"/>
            <a:ext cx="5010150" cy="8318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Tính nhẩm (theo mẫu)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8" descr="C:\Users\user\Desktop\Capture.PNGCap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760" y="1418590"/>
            <a:ext cx="5146675" cy="182499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8"/>
          <p:cNvSpPr/>
          <p:nvPr/>
        </p:nvSpPr>
        <p:spPr>
          <a:xfrm>
            <a:off x="6358890" y="1518285"/>
            <a:ext cx="4838065" cy="4321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50 + 50 = ?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chục + 5 chục = 10 chục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50 + 50 = 100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70 + 30 = ?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chục + 3 chục = 10 chục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70 + 30 = 100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 + 80 = ?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chục + 8 chục = 10 chục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 + 80 = 100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endParaRPr/>
          </a:p>
        </p:txBody>
      </p:sp>
      <p:sp>
        <p:nvSpPr>
          <p:cNvPr id="511" name="Google Shape;511;p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9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512" name="Google Shape;512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9545" y="1275080"/>
            <a:ext cx="6485255" cy="185864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9"/>
          <p:cNvSpPr/>
          <p:nvPr/>
        </p:nvSpPr>
        <p:spPr>
          <a:xfrm>
            <a:off x="7433945" y="1417955"/>
            <a:ext cx="4301490" cy="4321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100 - 20 = ?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chục - 2 chục = 8 chục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100 - 20 = 80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100 - 50 = ?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chục - 5 chục = 5 chục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100 - 50 = 50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100 - 90 = ?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chục - 9 chục = 1 chục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100 - 90 = 10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四色华丽色系">
      <a:dk1>
        <a:srgbClr val="000000"/>
      </a:dk1>
      <a:lt1>
        <a:srgbClr val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Widescreen</PresentationFormat>
  <Paragraphs>130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Questrial</vt:lpstr>
      <vt:lpstr>Times New Roman</vt:lpstr>
      <vt:lpstr>3_Office Theme</vt:lpstr>
      <vt:lpstr>2_Office 主题​​</vt:lpstr>
      <vt:lpstr>4_Office Theme</vt:lpstr>
      <vt:lpstr>1_Office Theme</vt:lpstr>
      <vt:lpstr>4_Office 主题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Những phép tính nào dưới đây có kết quả bé hơn 50? Những phép tính nào dưới đây có kết quả lớn hơn 50?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Hang Nguyen</cp:lastModifiedBy>
  <cp:revision>1</cp:revision>
  <dcterms:created xsi:type="dcterms:W3CDTF">2021-05-07T04:29:00Z</dcterms:created>
  <dcterms:modified xsi:type="dcterms:W3CDTF">2025-04-07T17:20:55Z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