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2" r:id="rId2"/>
    <p:sldMasterId id="2147483686" r:id="rId3"/>
    <p:sldMasterId id="2147483699" r:id="rId4"/>
    <p:sldMasterId id="2147483704" r:id="rId5"/>
  </p:sldMasterIdLst>
  <p:notesMasterIdLst>
    <p:notesMasterId r:id="rId19"/>
  </p:notesMasterIdLst>
  <p:sldIdLst>
    <p:sldId id="276" r:id="rId6"/>
    <p:sldId id="257" r:id="rId7"/>
    <p:sldId id="258" r:id="rId8"/>
    <p:sldId id="259" r:id="rId9"/>
    <p:sldId id="260" r:id="rId10"/>
    <p:sldId id="261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rxffmrKRSZ0gT4tlfAizGLwHq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2089D6-6526-43D1-A952-0F276FF89CF0}">
  <a:tblStyle styleId="{E62089D6-6526-43D1-A952-0F276FF89CF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9"/>
          </a:solidFill>
        </a:fill>
      </a:tcStyle>
    </a:wholeTbl>
    <a:band1H>
      <a:tcTxStyle/>
      <a:tcStyle>
        <a:tcBdr/>
        <a:fill>
          <a:solidFill>
            <a:srgbClr val="FFE8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3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3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3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3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4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4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5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5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94" name="Google Shape;194;p45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96" name="Google Shape;196;p45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97" name="Google Shape;197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6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7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7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7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8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8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213" name="Google Shape;213;p48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4" name="Google Shape;214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9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9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49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1" name="Google Shape;221;p4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5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1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1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5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>
  <p:cSld name="内容与标题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1" cy="68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8" name="Google Shape;248;p5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5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5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5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5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5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7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3" name="Google Shape;273;p5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5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5" name="Google Shape;275;p5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5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60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6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92" name="Google Shape;292;p6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6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6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6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6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6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2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62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6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p6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6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6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6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6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9" name="Google Shape;319;p6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6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24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5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83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25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628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19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60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164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7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7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7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7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29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9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7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0" y="1571681"/>
            <a:ext cx="1219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Toán</a:t>
            </a:r>
            <a:endParaRPr kumimoji="0" lang="en-US" altLang="zh-CN" sz="4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Calibri"/>
              <a:ea typeface="字魂17号-萌趣果冻体"/>
              <a:cs typeface="Calibri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AB693C31-1259-8FF1-809E-DC869A2F0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49320"/>
            <a:ext cx="1219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Bài 6: LUYỆN TẬP CHUNG (Tiết 2)</a:t>
            </a:r>
            <a:endParaRPr kumimoji="0" lang="en-US" altLang="zh-CN" sz="4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Calibri"/>
              <a:ea typeface="字魂17号-萌趣果冻体"/>
              <a:cs typeface="Calibri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38408984-7804-4D4F-9CFE-DF56F630B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8672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字魂17号-萌趣果冻体"/>
                <a:cs typeface="Times New Roman" panose="02020603050405020304" pitchFamily="18" charset="0"/>
              </a:rPr>
              <a:t>UBND QUẬN DƯƠNG KINH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字魂17号-萌趣果冻体"/>
                <a:cs typeface="Times New Roman" panose="02020603050405020304" pitchFamily="18" charset="0"/>
              </a:rPr>
              <a:t>TRƯỜNG TIỂU HỌC ANH DŨNG</a:t>
            </a:r>
            <a:endParaRPr kumimoji="0" lang="en-US" altLang="zh-CN" sz="2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字魂17号-萌趣果冻体"/>
              <a:cs typeface="Calibr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CC2C1D-23E6-9C7E-C253-4B15FF7B82D5}"/>
              </a:ext>
            </a:extLst>
          </p:cNvPr>
          <p:cNvCxnSpPr/>
          <p:nvPr/>
        </p:nvCxnSpPr>
        <p:spPr>
          <a:xfrm>
            <a:off x="4758612" y="1119673"/>
            <a:ext cx="28644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</a:pPr>
            <a:endParaRPr/>
          </a:p>
        </p:txBody>
      </p:sp>
      <p:sp>
        <p:nvSpPr>
          <p:cNvPr id="555" name="Google Shape;555;p1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10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556" name="Google Shape;55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3420" y="1505585"/>
            <a:ext cx="1088898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17"/>
          <p:cNvSpPr/>
          <p:nvPr/>
        </p:nvSpPr>
        <p:spPr>
          <a:xfrm>
            <a:off x="4584065" y="2626995"/>
            <a:ext cx="537210" cy="61849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7"/>
          <p:cNvSpPr/>
          <p:nvPr/>
        </p:nvSpPr>
        <p:spPr>
          <a:xfrm>
            <a:off x="4573905" y="3560445"/>
            <a:ext cx="537210" cy="61849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7"/>
          <p:cNvSpPr/>
          <p:nvPr/>
        </p:nvSpPr>
        <p:spPr>
          <a:xfrm>
            <a:off x="8965565" y="3498850"/>
            <a:ext cx="537210" cy="68008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8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</a:pPr>
            <a:endParaRPr/>
          </a:p>
        </p:txBody>
      </p:sp>
      <p:sp>
        <p:nvSpPr>
          <p:cNvPr id="565" name="Google Shape;565;p1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566" name="Google Shape;566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0060" y="491490"/>
            <a:ext cx="11038840" cy="5560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9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</a:pPr>
            <a:endParaRPr/>
          </a:p>
        </p:txBody>
      </p:sp>
      <p:sp>
        <p:nvSpPr>
          <p:cNvPr id="572" name="Google Shape;572;p1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12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573" name="Google Shape;573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69720" y="117475"/>
            <a:ext cx="8787765" cy="6605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20"/>
          <p:cNvPicPr preferRelativeResize="0"/>
          <p:nvPr/>
        </p:nvPicPr>
        <p:blipFill rotWithShape="1">
          <a:blip r:embed="rId3">
            <a:alphaModFix/>
          </a:blip>
          <a:srcRect t="3561" b="1205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0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highlight>
                  <a:srgbClr val="800080"/>
                </a:highlight>
                <a:latin typeface="Arial"/>
                <a:ea typeface="Arial"/>
                <a:cs typeface="Arial"/>
                <a:sym typeface="Arial"/>
              </a:rPr>
              <a:t>CHÀO TẠM BIỆT </a:t>
            </a:r>
            <a:endParaRPr sz="6000" b="1" i="0" u="none" strike="noStrike" cap="none">
              <a:solidFill>
                <a:srgbClr val="FFFFFF"/>
              </a:solidFill>
              <a:highlight>
                <a:srgbClr val="800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0"/>
          <p:cNvSpPr/>
          <p:nvPr/>
        </p:nvSpPr>
        <p:spPr>
          <a:xfrm>
            <a:off x="8523768" y="5761451"/>
            <a:ext cx="3668232" cy="93034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Liên hệ giáo án: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FB: Hương Thảo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Gmail: tranthao121006@gmail.com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"/>
          <p:cNvSpPr/>
          <p:nvPr/>
        </p:nvSpPr>
        <p:spPr>
          <a:xfrm>
            <a:off x="2200137" y="1652335"/>
            <a:ext cx="7765366" cy="23808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Arial"/>
              </a:rPr>
              <a:t>Trò chơi Ong Về Tổ</a:t>
            </a:r>
          </a:p>
        </p:txBody>
      </p:sp>
      <p:sp>
        <p:nvSpPr>
          <p:cNvPr id="334" name="Google Shape;334;p2"/>
          <p:cNvSpPr/>
          <p:nvPr/>
        </p:nvSpPr>
        <p:spPr>
          <a:xfrm>
            <a:off x="3817301" y="3031593"/>
            <a:ext cx="4557399" cy="1424293"/>
          </a:xfrm>
          <a:prstGeom prst="roundRect">
            <a:avLst>
              <a:gd name="adj" fmla="val 50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Bắt đầu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"/>
          <p:cNvPicPr preferRelativeResize="0"/>
          <p:nvPr/>
        </p:nvPicPr>
        <p:blipFill rotWithShape="1">
          <a:blip r:embed="rId5">
            <a:alphaModFix/>
          </a:blip>
          <a:srcRect t="7975" r="62126" b="66794"/>
          <a:stretch/>
        </p:blipFill>
        <p:spPr>
          <a:xfrm>
            <a:off x="131692" y="84406"/>
            <a:ext cx="2597440" cy="173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"/>
          <p:cNvPicPr preferRelativeResize="0"/>
          <p:nvPr/>
        </p:nvPicPr>
        <p:blipFill rotWithShape="1">
          <a:blip r:embed="rId5">
            <a:alphaModFix/>
          </a:blip>
          <a:srcRect l="63469" t="5948" b="66360"/>
          <a:stretch/>
        </p:blipFill>
        <p:spPr>
          <a:xfrm>
            <a:off x="9686778" y="35169"/>
            <a:ext cx="2505222" cy="189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"/>
          <p:cNvPicPr preferRelativeResize="0"/>
          <p:nvPr/>
        </p:nvPicPr>
        <p:blipFill rotWithShape="1">
          <a:blip r:embed="rId5">
            <a:alphaModFix/>
          </a:blip>
          <a:srcRect l="7675" t="68718" r="64633" b="8103"/>
          <a:stretch/>
        </p:blipFill>
        <p:spPr>
          <a:xfrm>
            <a:off x="829993" y="3631647"/>
            <a:ext cx="1899139" cy="15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"/>
          <p:cNvPicPr preferRelativeResize="0"/>
          <p:nvPr/>
        </p:nvPicPr>
        <p:blipFill rotWithShape="1">
          <a:blip r:embed="rId5">
            <a:alphaModFix/>
          </a:blip>
          <a:srcRect l="65520" t="68923" r="3094" b="6871"/>
          <a:stretch/>
        </p:blipFill>
        <p:spPr>
          <a:xfrm>
            <a:off x="9965503" y="3640864"/>
            <a:ext cx="2152358" cy="1659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"/>
          <p:cNvPicPr preferRelativeResize="0"/>
          <p:nvPr/>
        </p:nvPicPr>
        <p:blipFill rotWithShape="1">
          <a:blip r:embed="rId3">
            <a:alphaModFix/>
          </a:blip>
          <a:srcRect l="2820" t="36316" r="61269" b="32573"/>
          <a:stretch/>
        </p:blipFill>
        <p:spPr>
          <a:xfrm>
            <a:off x="10023969" y="171568"/>
            <a:ext cx="2566288" cy="213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-6428" y="5248275"/>
            <a:ext cx="1047751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"/>
          <p:cNvSpPr txBox="1"/>
          <p:nvPr/>
        </p:nvSpPr>
        <p:spPr>
          <a:xfrm>
            <a:off x="1637731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3"/>
          <p:cNvSpPr txBox="1"/>
          <p:nvPr/>
        </p:nvSpPr>
        <p:spPr>
          <a:xfrm>
            <a:off x="4728974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3"/>
          <p:cNvSpPr txBox="1"/>
          <p:nvPr/>
        </p:nvSpPr>
        <p:spPr>
          <a:xfrm>
            <a:off x="7383499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3"/>
          <p:cNvSpPr txBox="1"/>
          <p:nvPr/>
        </p:nvSpPr>
        <p:spPr>
          <a:xfrm>
            <a:off x="10108585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3"/>
          <p:cNvSpPr/>
          <p:nvPr/>
        </p:nvSpPr>
        <p:spPr>
          <a:xfrm>
            <a:off x="879845" y="612412"/>
            <a:ext cx="9413608" cy="31324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35 + 5 = ?</a:t>
            </a:r>
            <a:endParaRPr sz="6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3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2975305" y="5259506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5851124" y="5221298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8527575" y="5248275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11113209" y="5221297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>
            <a:off x="1462133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>
            <a:off x="4312241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 flipH="1">
            <a:off x="6932610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 flipH="1">
            <a:off x="9552979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" descr="File:&lt;strong&gt;Check&lt;/strong&gt;-green.svg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2659" y="811160"/>
            <a:ext cx="2057582" cy="205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" descr="File:Crystal Clear action button &lt;strong&gt;cancel&lt;/strong&gt;.svg - Wikip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9524" y="1004910"/>
            <a:ext cx="1926976" cy="192697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">
            <a:hlinkClick r:id="" action="ppaction://hlinkshowjump?jump=nextslide"/>
          </p:cNvPr>
          <p:cNvSpPr/>
          <p:nvPr/>
        </p:nvSpPr>
        <p:spPr>
          <a:xfrm>
            <a:off x="4669880" y="3744686"/>
            <a:ext cx="3093893" cy="1523999"/>
          </a:xfrm>
          <a:prstGeom prst="roundRect">
            <a:avLst>
              <a:gd name="adj" fmla="val 16667"/>
            </a:avLst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tiếp theo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"/>
          <p:cNvPicPr preferRelativeResize="0"/>
          <p:nvPr/>
        </p:nvPicPr>
        <p:blipFill rotWithShape="1">
          <a:blip r:embed="rId3">
            <a:alphaModFix/>
          </a:blip>
          <a:srcRect l="2820" t="36316" r="61269" b="32573"/>
          <a:stretch/>
        </p:blipFill>
        <p:spPr>
          <a:xfrm>
            <a:off x="10080241" y="-165203"/>
            <a:ext cx="2462754" cy="213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-6428" y="5248275"/>
            <a:ext cx="1047751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"/>
          <p:cNvSpPr txBox="1"/>
          <p:nvPr/>
        </p:nvSpPr>
        <p:spPr>
          <a:xfrm>
            <a:off x="1637731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62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4"/>
          <p:cNvSpPr txBox="1"/>
          <p:nvPr/>
        </p:nvSpPr>
        <p:spPr>
          <a:xfrm>
            <a:off x="4728974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63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4"/>
          <p:cNvSpPr txBox="1"/>
          <p:nvPr/>
        </p:nvSpPr>
        <p:spPr>
          <a:xfrm>
            <a:off x="7383499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64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4"/>
          <p:cNvSpPr txBox="1"/>
          <p:nvPr/>
        </p:nvSpPr>
        <p:spPr>
          <a:xfrm>
            <a:off x="10108585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4"/>
          <p:cNvSpPr/>
          <p:nvPr/>
        </p:nvSpPr>
        <p:spPr>
          <a:xfrm>
            <a:off x="890005" y="566057"/>
            <a:ext cx="9413608" cy="31324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68 - 6 = 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4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2975305" y="5259506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5851124" y="5221298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8527575" y="5248275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11113209" y="5221297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>
            <a:off x="1462133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>
            <a:off x="4312241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 flipH="1">
            <a:off x="6932610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 flipH="1">
            <a:off x="9552979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" descr="File:&lt;strong&gt;Check&lt;/strong&gt;-green.svg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8216" y="930690"/>
            <a:ext cx="2057582" cy="205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" descr="File:Crystal Clear action button &lt;strong&gt;cancel&lt;/strong&gt;.svg - Wikip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8685" y="1169918"/>
            <a:ext cx="1926976" cy="1926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">
            <a:hlinkClick r:id="" action="ppaction://hlinkshowjump?jump=nextslide"/>
          </p:cNvPr>
          <p:cNvSpPr/>
          <p:nvPr/>
        </p:nvSpPr>
        <p:spPr>
          <a:xfrm>
            <a:off x="7392886" y="3718723"/>
            <a:ext cx="3335546" cy="1475162"/>
          </a:xfrm>
          <a:prstGeom prst="roundRect">
            <a:avLst>
              <a:gd name="adj" fmla="val 16667"/>
            </a:avLst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Tiếp theo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">
            <a:hlinkClick r:id="" action="ppaction://hlinkshowjump?jump=previousslide"/>
          </p:cNvPr>
          <p:cNvSpPr/>
          <p:nvPr/>
        </p:nvSpPr>
        <p:spPr>
          <a:xfrm>
            <a:off x="988743" y="3746134"/>
            <a:ext cx="3335546" cy="1475163"/>
          </a:xfrm>
          <a:prstGeom prst="roundRect">
            <a:avLst>
              <a:gd name="adj" fmla="val 16667"/>
            </a:avLst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Quay về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"/>
          <p:cNvPicPr preferRelativeResize="0"/>
          <p:nvPr/>
        </p:nvPicPr>
        <p:blipFill rotWithShape="1">
          <a:blip r:embed="rId3">
            <a:alphaModFix/>
          </a:blip>
          <a:srcRect l="2820" t="36316" r="61269" b="32573"/>
          <a:stretch/>
        </p:blipFill>
        <p:spPr>
          <a:xfrm>
            <a:off x="10080241" y="-165203"/>
            <a:ext cx="2462754" cy="213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-6428" y="5248275"/>
            <a:ext cx="1047751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"/>
          <p:cNvSpPr txBox="1"/>
          <p:nvPr/>
        </p:nvSpPr>
        <p:spPr>
          <a:xfrm>
            <a:off x="1637731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5"/>
          <p:cNvSpPr txBox="1"/>
          <p:nvPr/>
        </p:nvSpPr>
        <p:spPr>
          <a:xfrm>
            <a:off x="4728974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5"/>
          <p:cNvSpPr txBox="1"/>
          <p:nvPr/>
        </p:nvSpPr>
        <p:spPr>
          <a:xfrm>
            <a:off x="7383499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5"/>
          <p:cNvSpPr txBox="1"/>
          <p:nvPr/>
        </p:nvSpPr>
        <p:spPr>
          <a:xfrm>
            <a:off x="10108585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890005" y="566057"/>
            <a:ext cx="9413608" cy="31324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79 - 54 = ?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5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2975305" y="5259506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5851124" y="5221298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8527575" y="5248275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11113209" y="5221297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>
            <a:off x="1462133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>
            <a:off x="4312241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 flipH="1">
            <a:off x="6932610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5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 flipH="1">
            <a:off x="9552979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" descr="File:&lt;strong&gt;Check&lt;/strong&gt;-green.svg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2659" y="811160"/>
            <a:ext cx="2057582" cy="205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" descr="File:Crystal Clear action button &lt;strong&gt;cancel&lt;/strong&gt;.svg - Wikip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9524" y="1004910"/>
            <a:ext cx="1926976" cy="1926976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">
            <a:hlinkClick r:id="" action="ppaction://hlinkshowjump?jump=previousslide"/>
          </p:cNvPr>
          <p:cNvSpPr/>
          <p:nvPr/>
        </p:nvSpPr>
        <p:spPr>
          <a:xfrm>
            <a:off x="1314489" y="3710735"/>
            <a:ext cx="2997752" cy="1443664"/>
          </a:xfrm>
          <a:prstGeom prst="roundRect">
            <a:avLst>
              <a:gd name="adj" fmla="val 16667"/>
            </a:avLst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Quay lại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"/>
          <p:cNvSpPr/>
          <p:nvPr/>
        </p:nvSpPr>
        <p:spPr>
          <a:xfrm>
            <a:off x="7704517" y="3780826"/>
            <a:ext cx="2796989" cy="1385162"/>
          </a:xfrm>
          <a:prstGeom prst="roundRect">
            <a:avLst>
              <a:gd name="adj" fmla="val 16667"/>
            </a:avLst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Tiếp theo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5" y="1240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396" y="4216123"/>
            <a:ext cx="3188719" cy="267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4" y="1239"/>
            <a:ext cx="2100922" cy="226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95101" y="14967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6"/>
          <p:cNvSpPr txBox="1"/>
          <p:nvPr/>
        </p:nvSpPr>
        <p:spPr>
          <a:xfrm>
            <a:off x="198694" y="1698765"/>
            <a:ext cx="11378129" cy="187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800"/>
              <a:buFont typeface="Arial"/>
              <a:buNone/>
            </a:pPr>
            <a:r>
              <a:rPr lang="en-US" sz="5800" b="1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6:</a:t>
            </a:r>
            <a:r>
              <a:rPr lang="en-US" sz="5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58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800"/>
              <a:buFont typeface="Times New Roman"/>
              <a:buNone/>
            </a:pPr>
            <a:r>
              <a:rPr lang="en-US" sz="5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chung</a:t>
            </a:r>
            <a:endParaRPr sz="58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367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614362"/>
            <a:ext cx="9144000" cy="715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6850" y="1509713"/>
            <a:ext cx="7942501" cy="398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4132" y="995364"/>
            <a:ext cx="1911029" cy="20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6053" y="905902"/>
            <a:ext cx="1482494" cy="183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27021" y="4215766"/>
            <a:ext cx="6151721" cy="1510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6" name="Google Shape;516;p14"/>
          <p:cNvGrpSpPr/>
          <p:nvPr/>
        </p:nvGrpSpPr>
        <p:grpSpPr>
          <a:xfrm rot="6329695" flipH="1">
            <a:off x="7886001" y="2918102"/>
            <a:ext cx="1267341" cy="865607"/>
            <a:chOff x="9015984" y="2528554"/>
            <a:chExt cx="2157344" cy="1473489"/>
          </a:xfrm>
        </p:grpSpPr>
        <p:sp>
          <p:nvSpPr>
            <p:cNvPr id="517" name="Google Shape;517;p14"/>
            <p:cNvSpPr/>
            <p:nvPr/>
          </p:nvSpPr>
          <p:spPr>
            <a:xfrm>
              <a:off x="10132784" y="3116474"/>
              <a:ext cx="831450" cy="526422"/>
            </a:xfrm>
            <a:custGeom>
              <a:avLst/>
              <a:gdLst/>
              <a:ahLst/>
              <a:cxnLst/>
              <a:rect l="l" t="t" r="r" b="b"/>
              <a:pathLst>
                <a:path w="143" h="90" extrusionOk="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9933530" y="2779466"/>
              <a:ext cx="954446" cy="787173"/>
            </a:xfrm>
            <a:custGeom>
              <a:avLst/>
              <a:gdLst/>
              <a:ahLst/>
              <a:cxnLst/>
              <a:rect l="l" t="t" r="r" b="b"/>
              <a:pathLst>
                <a:path w="164" h="135" extrusionOk="0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9618662" y="2570374"/>
              <a:ext cx="1129101" cy="656798"/>
            </a:xfrm>
            <a:custGeom>
              <a:avLst/>
              <a:gdLst/>
              <a:ahLst/>
              <a:cxnLst/>
              <a:rect l="l" t="t" r="r" b="b"/>
              <a:pathLst>
                <a:path w="194" h="113" extrusionOk="0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9200477" y="3094334"/>
              <a:ext cx="996266" cy="797012"/>
            </a:xfrm>
            <a:custGeom>
              <a:avLst/>
              <a:gdLst/>
              <a:ahLst/>
              <a:cxnLst/>
              <a:rect l="l" t="t" r="r" b="b"/>
              <a:pathLst>
                <a:path w="171" h="137" extrusionOk="0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9033203" y="3758510"/>
              <a:ext cx="265671" cy="221392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9945831" y="3030377"/>
              <a:ext cx="1227497" cy="890489"/>
            </a:xfrm>
            <a:custGeom>
              <a:avLst/>
              <a:gdLst/>
              <a:ahLst/>
              <a:cxnLst/>
              <a:rect l="l" t="t" r="r" b="b"/>
              <a:pathLst>
                <a:path w="211" h="153" extrusionOk="0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10747762" y="2720427"/>
              <a:ext cx="297650" cy="396047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10696104" y="2528554"/>
              <a:ext cx="157435" cy="250912"/>
            </a:xfrm>
            <a:custGeom>
              <a:avLst/>
              <a:gdLst/>
              <a:ahLst/>
              <a:cxnLst/>
              <a:rect l="l" t="t" r="r" b="b"/>
              <a:pathLst>
                <a:path w="27" h="43" extrusionOk="0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9298873" y="3642896"/>
              <a:ext cx="897869" cy="337009"/>
            </a:xfrm>
            <a:custGeom>
              <a:avLst/>
              <a:gdLst/>
              <a:ahLst/>
              <a:cxnLst/>
              <a:rect l="l" t="t" r="r" b="b"/>
              <a:pathLst>
                <a:path w="154" h="58" extrusionOk="0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9015984" y="3891346"/>
              <a:ext cx="302571" cy="110697"/>
            </a:xfrm>
            <a:custGeom>
              <a:avLst/>
              <a:gdLst/>
              <a:ahLst/>
              <a:cxnLst/>
              <a:rect l="l" t="t" r="r" b="b"/>
              <a:pathLst>
                <a:path w="52" h="19" extrusionOk="0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7" name="Google Shape;527;p14"/>
          <p:cNvSpPr txBox="1"/>
          <p:nvPr/>
        </p:nvSpPr>
        <p:spPr>
          <a:xfrm>
            <a:off x="3432167" y="2598372"/>
            <a:ext cx="4693090" cy="120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6600"/>
              <a:buFont typeface="Times New Roman"/>
              <a:buNone/>
            </a:pPr>
            <a:r>
              <a:rPr lang="en-US" sz="6600" b="1" i="0" u="none" strike="noStrike" cap="none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</a:t>
            </a:r>
            <a:endParaRPr sz="6600" b="1" i="0" u="none" strike="noStrike" cap="none">
              <a:solidFill>
                <a:srgbClr val="4472C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4615"/>
            <a:ext cx="2423160" cy="104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6570" y="269875"/>
            <a:ext cx="3481070" cy="63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8840" y="1437005"/>
            <a:ext cx="863409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5"/>
          <p:cNvSpPr/>
          <p:nvPr/>
        </p:nvSpPr>
        <p:spPr>
          <a:xfrm>
            <a:off x="6409690" y="1978025"/>
            <a:ext cx="497205" cy="516890"/>
          </a:xfrm>
          <a:prstGeom prst="ellipse">
            <a:avLst/>
          </a:prstGeom>
          <a:noFill/>
          <a:ln w="381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5"/>
          <p:cNvSpPr/>
          <p:nvPr/>
        </p:nvSpPr>
        <p:spPr>
          <a:xfrm>
            <a:off x="8763000" y="3170555"/>
            <a:ext cx="497205" cy="516890"/>
          </a:xfrm>
          <a:prstGeom prst="ellipse">
            <a:avLst/>
          </a:prstGeom>
          <a:noFill/>
          <a:ln w="381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5"/>
          <p:cNvSpPr/>
          <p:nvPr/>
        </p:nvSpPr>
        <p:spPr>
          <a:xfrm>
            <a:off x="4147820" y="4337050"/>
            <a:ext cx="497205" cy="516890"/>
          </a:xfrm>
          <a:prstGeom prst="ellipse">
            <a:avLst/>
          </a:prstGeom>
          <a:noFill/>
          <a:ln w="381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5"/>
          <p:cNvSpPr/>
          <p:nvPr/>
        </p:nvSpPr>
        <p:spPr>
          <a:xfrm>
            <a:off x="8763000" y="5492115"/>
            <a:ext cx="497205" cy="516890"/>
          </a:xfrm>
          <a:prstGeom prst="ellipse">
            <a:avLst/>
          </a:prstGeom>
          <a:noFill/>
          <a:ln w="381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>
            <a:off x="222250" y="212725"/>
            <a:ext cx="680085" cy="619125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29145" y="455930"/>
            <a:ext cx="4453255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965" y="1148080"/>
            <a:ext cx="5870575" cy="118491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16"/>
          <p:cNvSpPr/>
          <p:nvPr/>
        </p:nvSpPr>
        <p:spPr>
          <a:xfrm>
            <a:off x="1388745" y="2505075"/>
            <a:ext cx="4798060" cy="93345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30, 35, 50, 53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8" name="Google Shape;54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245" y="3703320"/>
            <a:ext cx="6093460" cy="118618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6"/>
          <p:cNvSpPr/>
          <p:nvPr/>
        </p:nvSpPr>
        <p:spPr>
          <a:xfrm>
            <a:off x="1337945" y="5000625"/>
            <a:ext cx="4798060" cy="93345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53 - 30 = 23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Widescreen</PresentationFormat>
  <Paragraphs>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Questrial</vt:lpstr>
      <vt:lpstr>Times New Roman</vt:lpstr>
      <vt:lpstr>4_Office Theme</vt:lpstr>
      <vt:lpstr>3_Office Theme</vt:lpstr>
      <vt:lpstr>1_Office 主题​​</vt:lpstr>
      <vt:lpstr>4_Office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Hang Nguyen</cp:lastModifiedBy>
  <cp:revision>3</cp:revision>
  <dcterms:created xsi:type="dcterms:W3CDTF">2021-05-07T10:25:00Z</dcterms:created>
  <dcterms:modified xsi:type="dcterms:W3CDTF">2025-04-07T17:23:09Z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