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2" r:id="rId2"/>
    <p:sldMasterId id="2147483676" r:id="rId3"/>
    <p:sldMasterId id="2147483681" r:id="rId4"/>
    <p:sldMasterId id="2147483693" r:id="rId5"/>
  </p:sldMasterIdLst>
  <p:notesMasterIdLst>
    <p:notesMasterId r:id="rId27"/>
  </p:notesMasterIdLst>
  <p:sldIdLst>
    <p:sldId id="280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8" r:id="rId14"/>
    <p:sldId id="266" r:id="rId15"/>
    <p:sldId id="267" r:id="rId16"/>
    <p:sldId id="268" r:id="rId17"/>
    <p:sldId id="269" r:id="rId18"/>
    <p:sldId id="270" r:id="rId19"/>
    <p:sldId id="279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892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2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50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43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58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27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37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24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822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12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5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0" y="1571681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  <a:sym typeface="Arial"/>
              </a:rPr>
              <a:t>Toán</a:t>
            </a:r>
            <a:endParaRPr kumimoji="0" lang="en-US" altLang="zh-CN" sz="4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字魂17号-萌趣果冻体"/>
              <a:cs typeface="Calibri"/>
              <a:sym typeface="Arial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AB693C31-1259-8FF1-809E-DC869A2F0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49320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Arial"/>
              </a:rPr>
              <a:t>Bài 8: BẢNG CỘNG (QUA 10)</a:t>
            </a:r>
            <a:endParaRPr kumimoji="0" lang="en-US" altLang="zh-CN" sz="4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字魂17号-萌趣果冻体"/>
              <a:cs typeface="Calibri"/>
              <a:sym typeface="Arial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38408984-7804-4D4F-9CFE-DF56F630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8672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Times New Roman" panose="02020603050405020304" pitchFamily="18" charset="0"/>
                <a:sym typeface="Arial"/>
              </a:rPr>
              <a:t>TRƯỜNG TIỂU HỌC ANH DŨNG</a:t>
            </a:r>
            <a:endParaRPr kumimoji="0" lang="en-US" altLang="zh-CN" sz="2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Calibri"/>
              <a:ea typeface="字魂17号-萌趣果冻体"/>
              <a:cs typeface="Calibri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C2C1D-23E6-9C7E-C253-4B15FF7B82D5}"/>
              </a:ext>
            </a:extLst>
          </p:cNvPr>
          <p:cNvCxnSpPr/>
          <p:nvPr/>
        </p:nvCxnSpPr>
        <p:spPr>
          <a:xfrm>
            <a:off x="4758612" y="1119673"/>
            <a:ext cx="28644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255063" y="2676318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255062" y="4195717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255061" y="570289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735" y="861695"/>
            <a:ext cx="10908665" cy="51098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85950" y="200850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92625" y="312483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78980" y="418973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05975" y="524510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37" y="1313815"/>
            <a:ext cx="10123714" cy="15017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370070" y="2815591"/>
            <a:ext cx="4485005" cy="3753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 + 5 = 14</a:t>
            </a:r>
          </a:p>
          <a:p>
            <a:pPr algn="ctr"/>
            <a:r>
              <a:rPr lang="en-US" sz="4000" dirty="0"/>
              <a:t>8 + 3 = 11</a:t>
            </a:r>
          </a:p>
          <a:p>
            <a:pPr algn="ctr"/>
            <a:r>
              <a:rPr lang="en-US" sz="4000" dirty="0"/>
              <a:t>7 + 7 = 14</a:t>
            </a:r>
          </a:p>
          <a:p>
            <a:pPr algn="ctr"/>
            <a:r>
              <a:rPr lang="en-US" sz="4000" dirty="0"/>
              <a:t>6 + 6 = 12</a:t>
            </a:r>
          </a:p>
          <a:p>
            <a:pPr algn="ctr"/>
            <a:r>
              <a:rPr lang="en-US" sz="4000" dirty="0"/>
              <a:t>7 + 6 = 13</a:t>
            </a:r>
          </a:p>
          <a:p>
            <a:pPr algn="ctr"/>
            <a:r>
              <a:rPr lang="en-US" sz="4000" dirty="0"/>
              <a:t> 9 + 4 = 13</a:t>
            </a:r>
            <a:endParaRPr lang="en-US" sz="2800" dirty="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6407" y="438539"/>
            <a:ext cx="10888825" cy="605556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105525" y="3499485"/>
            <a:ext cx="2484755" cy="932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10150" y="3509645"/>
            <a:ext cx="2353310" cy="1186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21" y="0"/>
            <a:ext cx="12215578" cy="618619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125210" y="1940878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39710" y="161163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2730" y="5527675"/>
            <a:ext cx="7486015" cy="1096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b. Đèn lồng ghi phép tính có kết quả lớn nhất: 8 + 7 = 15</a:t>
            </a:r>
          </a:p>
          <a:p>
            <a:pPr algn="ctr"/>
            <a:r>
              <a:rPr lang="en-US" sz="2400"/>
              <a:t>Đèn lồng ghi phép tính có kết quả bé nhất: 6 + 5 = 11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0111B9-92B9-4309-BE9A-5400B98A3257}"/>
              </a:ext>
            </a:extLst>
          </p:cNvPr>
          <p:cNvSpPr/>
          <p:nvPr/>
        </p:nvSpPr>
        <p:spPr>
          <a:xfrm>
            <a:off x="9718273" y="1848006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8" grpId="0" animBg="1"/>
      <p:bldP spid="18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8" y="1592580"/>
            <a:ext cx="11663264" cy="29700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65528" y="3745256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27691" y="3751593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62262" y="3745256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700385" y="3745256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290" y="1753870"/>
            <a:ext cx="10720705" cy="30194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85490" y="3245485"/>
            <a:ext cx="841375" cy="70040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37430" y="394652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02600" y="3366770"/>
            <a:ext cx="720090" cy="7004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63100" y="4067175"/>
            <a:ext cx="538480" cy="57912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18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10598150" y="304355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355" y="160020"/>
            <a:ext cx="9810750" cy="618871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0490" y="2221230"/>
            <a:ext cx="2941320" cy="15824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076700" y="4107815"/>
            <a:ext cx="5335270" cy="16129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555" y="1747520"/>
            <a:ext cx="10086340" cy="295338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26351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&gt;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5335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08748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796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4948" y="128271"/>
            <a:ext cx="9708178" cy="39865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49245" y="4478694"/>
            <a:ext cx="7333615" cy="198243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r>
              <a:rPr lang="en-US" sz="3600" dirty="0"/>
              <a:t> ca-bin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7 + 8 = 15 (</a:t>
            </a:r>
            <a:r>
              <a:rPr lang="en-US" sz="3600" dirty="0" err="1"/>
              <a:t>người</a:t>
            </a:r>
            <a:r>
              <a:rPr lang="en-US" sz="3600" dirty="0"/>
              <a:t>)</a:t>
            </a:r>
            <a:endParaRPr lang="vi-VN" sz="3600" dirty="0"/>
          </a:p>
          <a:p>
            <a:pPr algn="ctr"/>
            <a:r>
              <a:rPr lang="vi-VN" sz="3600" dirty="0"/>
              <a:t>           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Đáp số: 15 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cộng (qua 10)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273</Words>
  <Application>Microsoft Office PowerPoint</Application>
  <PresentationFormat>Widescreen</PresentationFormat>
  <Paragraphs>87</Paragraphs>
  <Slides>21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ITC Avant Garde Std Bk</vt:lpstr>
      <vt:lpstr>Times New Roman</vt:lpstr>
      <vt:lpstr>2_Office Theme</vt:lpstr>
      <vt:lpstr>3_Office Theme</vt:lpstr>
      <vt:lpstr>4_Office 主题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Hang Nguyen</cp:lastModifiedBy>
  <cp:revision>5</cp:revision>
  <dcterms:created xsi:type="dcterms:W3CDTF">2021-05-10T04:25:00Z</dcterms:created>
  <dcterms:modified xsi:type="dcterms:W3CDTF">2025-04-07T17:24:31Z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