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 id="2147483756" r:id="rId6"/>
  </p:sldMasterIdLst>
  <p:notesMasterIdLst>
    <p:notesMasterId r:id="rId23"/>
  </p:notesMasterIdLst>
  <p:sldIdLst>
    <p:sldId id="567" r:id="rId7"/>
    <p:sldId id="549" r:id="rId8"/>
    <p:sldId id="474" r:id="rId9"/>
    <p:sldId id="542" r:id="rId10"/>
    <p:sldId id="547" r:id="rId11"/>
    <p:sldId id="540" r:id="rId12"/>
    <p:sldId id="551" r:id="rId13"/>
    <p:sldId id="552" r:id="rId14"/>
    <p:sldId id="566" r:id="rId15"/>
    <p:sldId id="517" r:id="rId16"/>
    <p:sldId id="518" r:id="rId17"/>
    <p:sldId id="535" r:id="rId18"/>
    <p:sldId id="554" r:id="rId19"/>
    <p:sldId id="594" r:id="rId20"/>
    <p:sldId id="522" r:id="rId21"/>
    <p:sldId id="476"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64" autoAdjust="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4" Type="http://schemas.openxmlformats.org/officeDocument/2006/relationships/hyperlink" Target="https://www.freepik.com/"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84368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4/7/2025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4/7/2025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4/7/2025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1" y="1952500"/>
            <a:ext cx="7455200" cy="250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8533" b="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73600" y="5010033"/>
            <a:ext cx="5644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60294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690514">
            <a:off x="3804486" y="2916030"/>
            <a:ext cx="4819700"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800" b="0"/>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13" name="Google Shape;13;p3"/>
          <p:cNvSpPr txBox="1">
            <a:spLocks noGrp="1"/>
          </p:cNvSpPr>
          <p:nvPr>
            <p:ph type="title" idx="2" hasCustomPrompt="1"/>
          </p:nvPr>
        </p:nvSpPr>
        <p:spPr>
          <a:xfrm rot="-690391">
            <a:off x="4919606" y="2121135"/>
            <a:ext cx="2103476"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12800"/>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14" name="Google Shape;14;p3"/>
          <p:cNvSpPr txBox="1">
            <a:spLocks noGrp="1"/>
          </p:cNvSpPr>
          <p:nvPr>
            <p:ph type="subTitle" idx="1"/>
          </p:nvPr>
        </p:nvSpPr>
        <p:spPr>
          <a:xfrm rot="-690278">
            <a:off x="4254871" y="3649929"/>
            <a:ext cx="4386124" cy="951953"/>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sz="2667" b="0">
                <a:solidFill>
                  <a:schemeClr val="dk1"/>
                </a:solidFill>
              </a:defRPr>
            </a:lvl1pPr>
            <a:lvl2pPr lvl="1">
              <a:spcBef>
                <a:spcPts val="0"/>
              </a:spcBef>
              <a:spcAft>
                <a:spcPts val="0"/>
              </a:spcAft>
              <a:buSzPts val="1400"/>
              <a:buNone/>
              <a:defRPr>
                <a:latin typeface="Montserrat"/>
                <a:ea typeface="Montserrat"/>
                <a:cs typeface="Montserrat"/>
                <a:sym typeface="Montserrat"/>
              </a:defRPr>
            </a:lvl2pPr>
            <a:lvl3pPr lvl="2">
              <a:spcBef>
                <a:spcPts val="0"/>
              </a:spcBef>
              <a:spcAft>
                <a:spcPts val="0"/>
              </a:spcAft>
              <a:buSzPts val="1400"/>
              <a:buNone/>
              <a:defRPr>
                <a:latin typeface="Montserrat"/>
                <a:ea typeface="Montserrat"/>
                <a:cs typeface="Montserrat"/>
                <a:sym typeface="Montserrat"/>
              </a:defRPr>
            </a:lvl3pPr>
            <a:lvl4pPr lvl="3">
              <a:spcBef>
                <a:spcPts val="0"/>
              </a:spcBef>
              <a:spcAft>
                <a:spcPts val="0"/>
              </a:spcAft>
              <a:buSzPts val="1400"/>
              <a:buNone/>
              <a:defRPr>
                <a:latin typeface="Montserrat"/>
                <a:ea typeface="Montserrat"/>
                <a:cs typeface="Montserrat"/>
                <a:sym typeface="Montserrat"/>
              </a:defRPr>
            </a:lvl4pPr>
            <a:lvl5pPr lvl="4">
              <a:spcBef>
                <a:spcPts val="0"/>
              </a:spcBef>
              <a:spcAft>
                <a:spcPts val="0"/>
              </a:spcAft>
              <a:buSzPts val="1400"/>
              <a:buNone/>
              <a:defRPr>
                <a:latin typeface="Montserrat"/>
                <a:ea typeface="Montserrat"/>
                <a:cs typeface="Montserrat"/>
                <a:sym typeface="Montserrat"/>
              </a:defRPr>
            </a:lvl5pPr>
            <a:lvl6pPr lvl="5">
              <a:spcBef>
                <a:spcPts val="0"/>
              </a:spcBef>
              <a:spcAft>
                <a:spcPts val="0"/>
              </a:spcAft>
              <a:buSzPts val="1400"/>
              <a:buNone/>
              <a:defRPr>
                <a:latin typeface="Montserrat"/>
                <a:ea typeface="Montserrat"/>
                <a:cs typeface="Montserrat"/>
                <a:sym typeface="Montserrat"/>
              </a:defRPr>
            </a:lvl6pPr>
            <a:lvl7pPr lvl="6">
              <a:spcBef>
                <a:spcPts val="0"/>
              </a:spcBef>
              <a:spcAft>
                <a:spcPts val="0"/>
              </a:spcAft>
              <a:buSzPts val="1400"/>
              <a:buNone/>
              <a:defRPr>
                <a:latin typeface="Montserrat"/>
                <a:ea typeface="Montserrat"/>
                <a:cs typeface="Montserrat"/>
                <a:sym typeface="Montserrat"/>
              </a:defRPr>
            </a:lvl7pPr>
            <a:lvl8pPr lvl="7">
              <a:spcBef>
                <a:spcPts val="0"/>
              </a:spcBef>
              <a:spcAft>
                <a:spcPts val="0"/>
              </a:spcAft>
              <a:buSzPts val="1400"/>
              <a:buNone/>
              <a:defRPr>
                <a:latin typeface="Montserrat"/>
                <a:ea typeface="Montserrat"/>
                <a:cs typeface="Montserrat"/>
                <a:sym typeface="Montserrat"/>
              </a:defRPr>
            </a:lvl8pPr>
            <a:lvl9pPr lvl="8">
              <a:spcBef>
                <a:spcPts val="0"/>
              </a:spcBef>
              <a:spcAft>
                <a:spcPts val="0"/>
              </a:spcAft>
              <a:buSzPts val="1400"/>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811397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33" y="807533"/>
            <a:ext cx="815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1" y="1847860"/>
            <a:ext cx="8925600" cy="4254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Roboto"/>
              <a:buAutoNum type="arabicPeriod"/>
              <a:defRPr sz="1333"/>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2021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0" name="Google Shape;20;p5"/>
          <p:cNvSpPr txBox="1">
            <a:spLocks noGrp="1"/>
          </p:cNvSpPr>
          <p:nvPr>
            <p:ph type="subTitle" idx="2"/>
          </p:nvPr>
        </p:nvSpPr>
        <p:spPr>
          <a:xfrm>
            <a:off x="2184967"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21" name="Google Shape;21;p5"/>
          <p:cNvSpPr txBox="1">
            <a:spLocks noGrp="1"/>
          </p:cNvSpPr>
          <p:nvPr>
            <p:ph type="subTitle" idx="3"/>
          </p:nvPr>
        </p:nvSpPr>
        <p:spPr>
          <a:xfrm>
            <a:off x="6392797"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2" name="Google Shape;22;p5"/>
          <p:cNvSpPr txBox="1">
            <a:spLocks noGrp="1"/>
          </p:cNvSpPr>
          <p:nvPr>
            <p:ph type="subTitle" idx="4"/>
          </p:nvPr>
        </p:nvSpPr>
        <p:spPr>
          <a:xfrm>
            <a:off x="6870283"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329027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4121523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0" y="2293367"/>
            <a:ext cx="64956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6933"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1212224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33" name="Google Shape;33;p9"/>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544113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77" y="910267"/>
            <a:ext cx="31096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62610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33" y="2651967"/>
            <a:ext cx="7276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5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8" name="Google Shape;38;p11"/>
          <p:cNvSpPr txBox="1">
            <a:spLocks noGrp="1"/>
          </p:cNvSpPr>
          <p:nvPr>
            <p:ph type="body" idx="1"/>
          </p:nvPr>
        </p:nvSpPr>
        <p:spPr>
          <a:xfrm>
            <a:off x="2115400" y="4106533"/>
            <a:ext cx="7961200" cy="523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667"/>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101635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25298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4/7/2025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2" name="Google Shape;42;p13"/>
          <p:cNvSpPr txBox="1">
            <a:spLocks noGrp="1"/>
          </p:cNvSpPr>
          <p:nvPr>
            <p:ph type="subTitle" idx="2"/>
          </p:nvPr>
        </p:nvSpPr>
        <p:spPr>
          <a:xfrm>
            <a:off x="2576800"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3" name="Google Shape;43;p13"/>
          <p:cNvSpPr txBox="1">
            <a:spLocks noGrp="1"/>
          </p:cNvSpPr>
          <p:nvPr>
            <p:ph type="subTitle" idx="3"/>
          </p:nvPr>
        </p:nvSpPr>
        <p:spPr>
          <a:xfrm>
            <a:off x="7897227"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4" name="Google Shape;44;p13"/>
          <p:cNvSpPr txBox="1">
            <a:spLocks noGrp="1"/>
          </p:cNvSpPr>
          <p:nvPr>
            <p:ph type="subTitle" idx="4"/>
          </p:nvPr>
        </p:nvSpPr>
        <p:spPr>
          <a:xfrm>
            <a:off x="7897227"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5" name="Google Shape;45;p13"/>
          <p:cNvSpPr txBox="1">
            <a:spLocks noGrp="1"/>
          </p:cNvSpPr>
          <p:nvPr>
            <p:ph type="subTitle" idx="5"/>
          </p:nvPr>
        </p:nvSpPr>
        <p:spPr>
          <a:xfrm>
            <a:off x="2576800"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6" name="Google Shape;46;p13"/>
          <p:cNvSpPr txBox="1">
            <a:spLocks noGrp="1"/>
          </p:cNvSpPr>
          <p:nvPr>
            <p:ph type="subTitle" idx="6"/>
          </p:nvPr>
        </p:nvSpPr>
        <p:spPr>
          <a:xfrm>
            <a:off x="2576800"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7" name="Google Shape;47;p13"/>
          <p:cNvSpPr txBox="1">
            <a:spLocks noGrp="1"/>
          </p:cNvSpPr>
          <p:nvPr>
            <p:ph type="subTitle" idx="7"/>
          </p:nvPr>
        </p:nvSpPr>
        <p:spPr>
          <a:xfrm>
            <a:off x="7897227"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8" name="Google Shape;48;p13"/>
          <p:cNvSpPr txBox="1">
            <a:spLocks noGrp="1"/>
          </p:cNvSpPr>
          <p:nvPr>
            <p:ph type="subTitle" idx="8"/>
          </p:nvPr>
        </p:nvSpPr>
        <p:spPr>
          <a:xfrm>
            <a:off x="7897227"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9" name="Google Shape;49;p13"/>
          <p:cNvSpPr txBox="1">
            <a:spLocks noGrp="1"/>
          </p:cNvSpPr>
          <p:nvPr>
            <p:ph type="title" hasCustomPrompt="1"/>
          </p:nvPr>
        </p:nvSpPr>
        <p:spPr>
          <a:xfrm>
            <a:off x="1476304"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0" name="Google Shape;50;p13"/>
          <p:cNvSpPr txBox="1">
            <a:spLocks noGrp="1"/>
          </p:cNvSpPr>
          <p:nvPr>
            <p:ph type="title" idx="9" hasCustomPrompt="1"/>
          </p:nvPr>
        </p:nvSpPr>
        <p:spPr>
          <a:xfrm>
            <a:off x="1476304"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1" name="Google Shape;51;p13"/>
          <p:cNvSpPr txBox="1">
            <a:spLocks noGrp="1"/>
          </p:cNvSpPr>
          <p:nvPr>
            <p:ph type="title" idx="13" hasCustomPrompt="1"/>
          </p:nvPr>
        </p:nvSpPr>
        <p:spPr>
          <a:xfrm>
            <a:off x="6764137"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2" name="Google Shape;52;p13"/>
          <p:cNvSpPr txBox="1">
            <a:spLocks noGrp="1"/>
          </p:cNvSpPr>
          <p:nvPr>
            <p:ph type="title" idx="14" hasCustomPrompt="1"/>
          </p:nvPr>
        </p:nvSpPr>
        <p:spPr>
          <a:xfrm>
            <a:off x="6764137"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3" name="Google Shape;53;p13"/>
          <p:cNvSpPr txBox="1">
            <a:spLocks noGrp="1"/>
          </p:cNvSpPr>
          <p:nvPr>
            <p:ph type="title" idx="15"/>
          </p:nvPr>
        </p:nvSpPr>
        <p:spPr>
          <a:xfrm>
            <a:off x="954533" y="807533"/>
            <a:ext cx="731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978352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67" y="2622913"/>
            <a:ext cx="3174731"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6" name="Google Shape;56;p14"/>
          <p:cNvSpPr txBox="1">
            <a:spLocks noGrp="1"/>
          </p:cNvSpPr>
          <p:nvPr>
            <p:ph type="subTitle" idx="2"/>
          </p:nvPr>
        </p:nvSpPr>
        <p:spPr>
          <a:xfrm rot="282799">
            <a:off x="1452696" y="3113689"/>
            <a:ext cx="2799065"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7" name="Google Shape;57;p14"/>
          <p:cNvSpPr txBox="1">
            <a:spLocks noGrp="1"/>
          </p:cNvSpPr>
          <p:nvPr>
            <p:ph type="subTitle" idx="3"/>
          </p:nvPr>
        </p:nvSpPr>
        <p:spPr>
          <a:xfrm rot="-224091">
            <a:off x="4469514" y="2514475"/>
            <a:ext cx="3174743"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8" name="Google Shape;58;p14"/>
          <p:cNvSpPr txBox="1">
            <a:spLocks noGrp="1"/>
          </p:cNvSpPr>
          <p:nvPr>
            <p:ph type="subTitle" idx="4"/>
          </p:nvPr>
        </p:nvSpPr>
        <p:spPr>
          <a:xfrm rot="-224172">
            <a:off x="4706096" y="3007628"/>
            <a:ext cx="2799149"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9" name="Google Shape;59;p14"/>
          <p:cNvSpPr txBox="1">
            <a:spLocks noGrp="1"/>
          </p:cNvSpPr>
          <p:nvPr>
            <p:ph type="subTitle" idx="5"/>
          </p:nvPr>
        </p:nvSpPr>
        <p:spPr>
          <a:xfrm>
            <a:off x="7650369" y="2418200"/>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0" name="Google Shape;60;p14"/>
          <p:cNvSpPr txBox="1">
            <a:spLocks noGrp="1"/>
          </p:cNvSpPr>
          <p:nvPr>
            <p:ph type="subTitle" idx="6"/>
          </p:nvPr>
        </p:nvSpPr>
        <p:spPr>
          <a:xfrm>
            <a:off x="7838169" y="29074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1" name="Google Shape;61;p14"/>
          <p:cNvSpPr txBox="1">
            <a:spLocks noGrp="1"/>
          </p:cNvSpPr>
          <p:nvPr>
            <p:ph type="subTitle" idx="7"/>
          </p:nvPr>
        </p:nvSpPr>
        <p:spPr>
          <a:xfrm rot="-189372">
            <a:off x="1303376" y="4912767"/>
            <a:ext cx="3174816"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2" name="Google Shape;62;p14"/>
          <p:cNvSpPr txBox="1">
            <a:spLocks noGrp="1"/>
          </p:cNvSpPr>
          <p:nvPr>
            <p:ph type="subTitle" idx="8"/>
          </p:nvPr>
        </p:nvSpPr>
        <p:spPr>
          <a:xfrm rot="-189236">
            <a:off x="1526267" y="5416133"/>
            <a:ext cx="279904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3" name="Google Shape;63;p14"/>
          <p:cNvSpPr txBox="1">
            <a:spLocks noGrp="1"/>
          </p:cNvSpPr>
          <p:nvPr>
            <p:ph type="subTitle" idx="9"/>
          </p:nvPr>
        </p:nvSpPr>
        <p:spPr>
          <a:xfrm>
            <a:off x="4474039" y="4924833"/>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4" name="Google Shape;64;p14"/>
          <p:cNvSpPr txBox="1">
            <a:spLocks noGrp="1"/>
          </p:cNvSpPr>
          <p:nvPr>
            <p:ph type="subTitle" idx="13"/>
          </p:nvPr>
        </p:nvSpPr>
        <p:spPr>
          <a:xfrm>
            <a:off x="4663372" y="54146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5" name="Google Shape;65;p14"/>
          <p:cNvSpPr txBox="1">
            <a:spLocks noGrp="1"/>
          </p:cNvSpPr>
          <p:nvPr>
            <p:ph type="subTitle" idx="14"/>
          </p:nvPr>
        </p:nvSpPr>
        <p:spPr>
          <a:xfrm rot="208906">
            <a:off x="7648802" y="4912667"/>
            <a:ext cx="3174660"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6" name="Google Shape;66;p14"/>
          <p:cNvSpPr txBox="1">
            <a:spLocks noGrp="1"/>
          </p:cNvSpPr>
          <p:nvPr>
            <p:ph type="subTitle" idx="15"/>
          </p:nvPr>
        </p:nvSpPr>
        <p:spPr>
          <a:xfrm rot="208911">
            <a:off x="7792133" y="5413294"/>
            <a:ext cx="2799167"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grpSp>
        <p:nvGrpSpPr>
          <p:cNvPr id="67" name="Google Shape;67;p14"/>
          <p:cNvGrpSpPr/>
          <p:nvPr/>
        </p:nvGrpSpPr>
        <p:grpSpPr>
          <a:xfrm>
            <a:off x="8693734" y="6322745"/>
            <a:ext cx="600431"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9" name="Google Shape;89;p14"/>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81222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435531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80178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25" y="3353297"/>
            <a:ext cx="3459756" cy="1515441"/>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Clr>
                <a:schemeClr val="accent3"/>
              </a:buClr>
              <a:buSzPts val="1400"/>
              <a:buFont typeface="Montserrat"/>
              <a:buChar char="●"/>
              <a:defRPr/>
            </a:lvl1pPr>
            <a:lvl2pPr marL="1219170" lvl="1" indent="-423323" rtl="0">
              <a:spcBef>
                <a:spcPts val="0"/>
              </a:spcBef>
              <a:spcAft>
                <a:spcPts val="0"/>
              </a:spcAft>
              <a:buClr>
                <a:schemeClr val="dk2"/>
              </a:buClr>
              <a:buSzPts val="1400"/>
              <a:buFont typeface="Montserrat"/>
              <a:buChar char="○"/>
              <a:defRPr/>
            </a:lvl2pPr>
            <a:lvl3pPr marL="1828754" lvl="2" indent="-423323" rtl="0">
              <a:spcBef>
                <a:spcPts val="0"/>
              </a:spcBef>
              <a:spcAft>
                <a:spcPts val="0"/>
              </a:spcAft>
              <a:buClr>
                <a:schemeClr val="dk2"/>
              </a:buClr>
              <a:buSzPts val="1400"/>
              <a:buFont typeface="Montserrat"/>
              <a:buChar char="■"/>
              <a:defRPr/>
            </a:lvl3pPr>
            <a:lvl4pPr marL="2438339" lvl="3" indent="-423323" rtl="0">
              <a:spcBef>
                <a:spcPts val="0"/>
              </a:spcBef>
              <a:spcAft>
                <a:spcPts val="0"/>
              </a:spcAft>
              <a:buClr>
                <a:schemeClr val="dk2"/>
              </a:buClr>
              <a:buSzPts val="1400"/>
              <a:buFont typeface="Montserrat"/>
              <a:buChar char="●"/>
              <a:defRPr/>
            </a:lvl4pPr>
            <a:lvl5pPr marL="3047924" lvl="4" indent="-423323" rtl="0">
              <a:spcBef>
                <a:spcPts val="0"/>
              </a:spcBef>
              <a:spcAft>
                <a:spcPts val="0"/>
              </a:spcAft>
              <a:buClr>
                <a:schemeClr val="dk2"/>
              </a:buClr>
              <a:buSzPts val="1400"/>
              <a:buFont typeface="Montserrat"/>
              <a:buChar char="○"/>
              <a:defRPr/>
            </a:lvl5pPr>
            <a:lvl6pPr marL="3657509" lvl="5" indent="-423323" rtl="0">
              <a:spcBef>
                <a:spcPts val="0"/>
              </a:spcBef>
              <a:spcAft>
                <a:spcPts val="0"/>
              </a:spcAft>
              <a:buClr>
                <a:schemeClr val="dk2"/>
              </a:buClr>
              <a:buSzPts val="1400"/>
              <a:buFont typeface="Montserrat"/>
              <a:buChar char="■"/>
              <a:defRPr/>
            </a:lvl6pPr>
            <a:lvl7pPr marL="4267093" lvl="6" indent="-423323" rtl="0">
              <a:spcBef>
                <a:spcPts val="0"/>
              </a:spcBef>
              <a:spcAft>
                <a:spcPts val="0"/>
              </a:spcAft>
              <a:buClr>
                <a:schemeClr val="dk2"/>
              </a:buClr>
              <a:buSzPts val="1400"/>
              <a:buFont typeface="Montserrat"/>
              <a:buChar char="●"/>
              <a:defRPr/>
            </a:lvl7pPr>
            <a:lvl8pPr marL="4876678" lvl="7" indent="-423323" rtl="0">
              <a:spcBef>
                <a:spcPts val="0"/>
              </a:spcBef>
              <a:spcAft>
                <a:spcPts val="0"/>
              </a:spcAft>
              <a:buClr>
                <a:schemeClr val="dk2"/>
              </a:buClr>
              <a:buSzPts val="1400"/>
              <a:buFont typeface="Montserrat"/>
              <a:buChar char="○"/>
              <a:defRPr/>
            </a:lvl8pPr>
            <a:lvl9pPr marL="5486263" lvl="8" indent="-423323"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4" y="2706023"/>
            <a:ext cx="3404231" cy="67748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716084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0" y="806967"/>
            <a:ext cx="570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2" name="Google Shape;122;p20"/>
          <p:cNvSpPr txBox="1">
            <a:spLocks noGrp="1"/>
          </p:cNvSpPr>
          <p:nvPr>
            <p:ph type="body" idx="1"/>
          </p:nvPr>
        </p:nvSpPr>
        <p:spPr>
          <a:xfrm>
            <a:off x="6600800" y="1944133"/>
            <a:ext cx="3958800" cy="3854000"/>
          </a:xfrm>
          <a:prstGeom prst="rect">
            <a:avLst/>
          </a:prstGeom>
        </p:spPr>
        <p:txBody>
          <a:bodyPr spcFirstLastPara="1" wrap="square" lIns="91425" tIns="91425" rIns="91425" bIns="91425" anchor="t" anchorCtr="0">
            <a:noAutofit/>
          </a:bodyPr>
          <a:lstStyle>
            <a:lvl1pPr marL="609585" lvl="0" indent="-423323" algn="l" rtl="0">
              <a:lnSpc>
                <a:spcPct val="100000"/>
              </a:lnSpc>
              <a:spcBef>
                <a:spcPts val="0"/>
              </a:spcBef>
              <a:spcAft>
                <a:spcPts val="0"/>
              </a:spcAft>
              <a:buClr>
                <a:srgbClr val="41294A"/>
              </a:buClr>
              <a:buSzPts val="1400"/>
              <a:buFont typeface="Montserrat"/>
              <a:buChar char="●"/>
              <a:defRPr/>
            </a:lvl1pPr>
            <a:lvl2pPr marL="1219170" lvl="1" indent="-423323" algn="l" rtl="0">
              <a:spcBef>
                <a:spcPts val="0"/>
              </a:spcBef>
              <a:spcAft>
                <a:spcPts val="0"/>
              </a:spcAft>
              <a:buClr>
                <a:schemeClr val="dk2"/>
              </a:buClr>
              <a:buSzPts val="1400"/>
              <a:buFont typeface="Montserrat"/>
              <a:buChar char="○"/>
              <a:defRPr/>
            </a:lvl2pPr>
            <a:lvl3pPr marL="1828754" lvl="2" indent="-423323" algn="l" rtl="0">
              <a:spcBef>
                <a:spcPts val="0"/>
              </a:spcBef>
              <a:spcAft>
                <a:spcPts val="0"/>
              </a:spcAft>
              <a:buClr>
                <a:schemeClr val="dk2"/>
              </a:buClr>
              <a:buSzPts val="1400"/>
              <a:buFont typeface="Montserrat"/>
              <a:buChar char="■"/>
              <a:defRPr/>
            </a:lvl3pPr>
            <a:lvl4pPr marL="2438339" lvl="3" indent="-423323" algn="l" rtl="0">
              <a:spcBef>
                <a:spcPts val="0"/>
              </a:spcBef>
              <a:spcAft>
                <a:spcPts val="0"/>
              </a:spcAft>
              <a:buClr>
                <a:schemeClr val="dk2"/>
              </a:buClr>
              <a:buSzPts val="1400"/>
              <a:buFont typeface="Montserrat"/>
              <a:buChar char="●"/>
              <a:defRPr/>
            </a:lvl4pPr>
            <a:lvl5pPr marL="3047924" lvl="4" indent="-423323" algn="l" rtl="0">
              <a:spcBef>
                <a:spcPts val="0"/>
              </a:spcBef>
              <a:spcAft>
                <a:spcPts val="0"/>
              </a:spcAft>
              <a:buClr>
                <a:schemeClr val="dk2"/>
              </a:buClr>
              <a:buSzPts val="1400"/>
              <a:buFont typeface="Montserrat"/>
              <a:buChar char="○"/>
              <a:defRPr/>
            </a:lvl5pPr>
            <a:lvl6pPr marL="3657509" lvl="5" indent="-423323" algn="l" rtl="0">
              <a:spcBef>
                <a:spcPts val="0"/>
              </a:spcBef>
              <a:spcAft>
                <a:spcPts val="0"/>
              </a:spcAft>
              <a:buClr>
                <a:schemeClr val="dk2"/>
              </a:buClr>
              <a:buSzPts val="1400"/>
              <a:buFont typeface="Montserrat"/>
              <a:buChar char="■"/>
              <a:defRPr/>
            </a:lvl6pPr>
            <a:lvl7pPr marL="4267093" lvl="6" indent="-423323" algn="l" rtl="0">
              <a:spcBef>
                <a:spcPts val="0"/>
              </a:spcBef>
              <a:spcAft>
                <a:spcPts val="0"/>
              </a:spcAft>
              <a:buClr>
                <a:schemeClr val="dk2"/>
              </a:buClr>
              <a:buSzPts val="1400"/>
              <a:buFont typeface="Montserrat"/>
              <a:buChar char="●"/>
              <a:defRPr/>
            </a:lvl7pPr>
            <a:lvl8pPr marL="4876678" lvl="7" indent="-423323" algn="l" rtl="0">
              <a:spcBef>
                <a:spcPts val="0"/>
              </a:spcBef>
              <a:spcAft>
                <a:spcPts val="0"/>
              </a:spcAft>
              <a:buClr>
                <a:schemeClr val="dk2"/>
              </a:buClr>
              <a:buSzPts val="1400"/>
              <a:buFont typeface="Montserrat"/>
              <a:buChar char="○"/>
              <a:defRPr/>
            </a:lvl8pPr>
            <a:lvl9pPr marL="5486263" lvl="8" indent="-423323"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2585946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5" name="Google Shape;125;p21"/>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4099319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7" y="2742513"/>
            <a:ext cx="5260580"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8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 name="Google Shape;135;p23"/>
          <p:cNvSpPr txBox="1">
            <a:spLocks noGrp="1"/>
          </p:cNvSpPr>
          <p:nvPr>
            <p:ph type="body" idx="1"/>
          </p:nvPr>
        </p:nvSpPr>
        <p:spPr>
          <a:xfrm>
            <a:off x="6360000" y="2564367"/>
            <a:ext cx="4566800" cy="1297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36" name="Google Shape;136;p23"/>
          <p:cNvSpPr txBox="1"/>
          <p:nvPr/>
        </p:nvSpPr>
        <p:spPr>
          <a:xfrm>
            <a:off x="6585600" y="4051100"/>
            <a:ext cx="4115600" cy="646800"/>
          </a:xfrm>
          <a:prstGeom prst="rect">
            <a:avLst/>
          </a:prstGeom>
          <a:noFill/>
          <a:ln>
            <a:noFill/>
          </a:ln>
        </p:spPr>
        <p:txBody>
          <a:bodyPr spcFirstLastPara="1" wrap="square" lIns="121900" tIns="121900" rIns="121900" bIns="121900" anchor="ctr" anchorCtr="0">
            <a:noAutofit/>
          </a:bodyPr>
          <a:lstStyle/>
          <a:p>
            <a:pPr marL="0" lvl="0" indent="0" algn="ctr" rtl="0">
              <a:lnSpc>
                <a:spcPct val="114000"/>
              </a:lnSpc>
              <a:spcBef>
                <a:spcPts val="0"/>
              </a:spcBef>
              <a:spcAft>
                <a:spcPts val="0"/>
              </a:spcAft>
              <a:buClr>
                <a:schemeClr val="dk1"/>
              </a:buClr>
              <a:buSzPts val="1100"/>
              <a:buFont typeface="Arial"/>
              <a:buNone/>
            </a:pPr>
            <a:r>
              <a:rPr lang="en" sz="1467">
                <a:solidFill>
                  <a:schemeClr val="dk1"/>
                </a:solidFill>
                <a:latin typeface="Nunito"/>
                <a:ea typeface="Nunito"/>
                <a:cs typeface="Nunito"/>
                <a:sym typeface="Nunito"/>
              </a:rPr>
              <a:t>CREDITS: This presentation template was created by </a:t>
            </a:r>
            <a:r>
              <a:rPr lang="en" sz="1467">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467">
                <a:solidFill>
                  <a:schemeClr val="dk1"/>
                </a:solidFill>
                <a:latin typeface="Nunito"/>
                <a:ea typeface="Nunito"/>
                <a:cs typeface="Nunito"/>
                <a:sym typeface="Nunito"/>
              </a:rPr>
              <a:t>, including icons by </a:t>
            </a:r>
            <a:r>
              <a:rPr lang="en" sz="1467">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467">
                <a:solidFill>
                  <a:schemeClr val="dk1"/>
                </a:solidFill>
                <a:latin typeface="Nunito"/>
                <a:ea typeface="Nunito"/>
                <a:cs typeface="Nunito"/>
                <a:sym typeface="Nunito"/>
              </a:rPr>
              <a:t>, infographics &amp; images by </a:t>
            </a:r>
            <a:r>
              <a:rPr lang="en" sz="1467">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467">
                <a:solidFill>
                  <a:schemeClr val="dk1"/>
                </a:solidFill>
                <a:latin typeface="Nunito"/>
                <a:ea typeface="Nunito"/>
                <a:cs typeface="Nunito"/>
                <a:sym typeface="Nunito"/>
              </a:rPr>
              <a:t> </a:t>
            </a:r>
            <a:endParaRPr sz="1467">
              <a:solidFill>
                <a:schemeClr val="dk1"/>
              </a:solidFill>
              <a:latin typeface="Nunito"/>
              <a:ea typeface="Nunito"/>
              <a:cs typeface="Nunito"/>
              <a:sym typeface="Nunito"/>
            </a:endParaRPr>
          </a:p>
        </p:txBody>
      </p:sp>
      <p:sp>
        <p:nvSpPr>
          <p:cNvPr id="137" name="Google Shape;137;p23"/>
          <p:cNvSpPr txBox="1">
            <a:spLocks noGrp="1"/>
          </p:cNvSpPr>
          <p:nvPr>
            <p:ph type="subTitle" idx="2"/>
          </p:nvPr>
        </p:nvSpPr>
        <p:spPr>
          <a:xfrm>
            <a:off x="6680200" y="4802733"/>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467">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5651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756552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65330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4/7/2025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4/7/2025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6.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4/7/2025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4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67" y="3662900"/>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022538997"/>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a:extLst>
            <a:ext uri="{FF2B5EF4-FFF2-40B4-BE49-F238E27FC236}">
              <a16:creationId xmlns:a16="http://schemas.microsoft.com/office/drawing/2014/main" id="{ED235194-00BA-8654-B651-32D903E05784}"/>
            </a:ext>
          </a:extLst>
        </p:cNvPr>
        <p:cNvGrpSpPr/>
        <p:nvPr/>
      </p:nvGrpSpPr>
      <p:grpSpPr>
        <a:xfrm>
          <a:off x="0" y="0"/>
          <a:ext cx="0" cy="0"/>
          <a:chOff x="0" y="0"/>
          <a:chExt cx="0" cy="0"/>
        </a:xfrm>
      </p:grpSpPr>
      <p:grpSp>
        <p:nvGrpSpPr>
          <p:cNvPr id="4" name="1">
            <a:extLst>
              <a:ext uri="{FF2B5EF4-FFF2-40B4-BE49-F238E27FC236}">
                <a16:creationId xmlns:a16="http://schemas.microsoft.com/office/drawing/2014/main" id="{56887008-0187-C9CB-2212-337DE2999953}"/>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6CDE2878-C61B-DE09-A196-7CC4FBF07F6F}"/>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2930ABB1-79CF-D114-5AFD-30C758686292}"/>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A94251D7-4959-6609-E98C-CAA02A3F7CA8}"/>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616F82E1-4D3C-3B9E-646C-AE7AE23574A6}"/>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9D4DFFA-3BAB-6E95-1235-F3C397418E00}"/>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61440A68-1718-E12A-8A84-12D45FFB1224}"/>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7A00DFA1-8ACA-D185-47FC-770670B6D6D0}"/>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C656230B-29D3-DAFD-C6D6-AFCBCBB30C5D}"/>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FF2FED25-5434-6D90-43F3-932E6425C5F7}"/>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0F69C636-D8A2-5103-F6E5-BCEDF30D3DDD}"/>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05F5E153-B4DA-1D28-2284-BF500EB6EF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5BEC1D15-5DF9-D5BE-F645-F44D2E2FE5FC}"/>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08CC8D56-BDDC-6BDF-F295-ABDF3F8F649B}"/>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64282D41-10CE-C551-AD89-4858222D37E2}"/>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DB1AFAAE-4434-E6FF-09A1-F22FEC28F5C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CFD66456-6369-7868-F44E-9337023AD07E}"/>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C9D1BCA9-2B6F-AC07-F725-3C5BBDC46615}"/>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994B9A0C-E088-EB0F-8679-D8DF39D47C6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F4A7A3CE-619E-1824-D5A0-986F19EE223C}"/>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509EC125-E7CC-DB9A-D42A-A57EB0F8A3CD}"/>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7779F064-BBD9-A839-F963-DDFC82D100FE}"/>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7EF5B4D5-04D2-D2DE-D6FE-5B9AC47AB075}"/>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B5360760-C95C-A567-0B1A-DCE8DEA31A8C}"/>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2708BFA7-12D3-3B94-63F4-BCF802A078BC}"/>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2A00FC7D-4C93-E396-D71D-E872AECDD57A}"/>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07BAF490-4C40-3F56-AAF8-099679D1A0A1}"/>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3E54C412-E121-813F-05CD-AA4C0F8B0C3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A9E848E-7A06-9A17-9B54-06DD15D56C11}"/>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B074083B-3C68-05A9-CBCA-B70C25FB884B}"/>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7E67933A-AE16-5255-7AE0-60A29EC9D746}"/>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AA8DA93B-2A75-BFB6-1753-69BDDFCCC3BF}"/>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5F2C09EF-BDB6-9212-9C75-158178C11C11}"/>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875B7280-C8E8-FCA1-DCB3-39A83FF17F9F}"/>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890313ED-5C7F-D8F3-FF3F-88AC31792531}"/>
              </a:ext>
            </a:extLst>
          </p:cNvPr>
          <p:cNvSpPr txBox="1"/>
          <p:nvPr/>
        </p:nvSpPr>
        <p:spPr>
          <a:xfrm>
            <a:off x="121805" y="249474"/>
            <a:ext cx="119483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UBND QUẬN DƯƠNG KINH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TIỂU HỌC ANH DŨNG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E5448F-A167-E87A-1A41-727E9CB17EFE}"/>
              </a:ext>
            </a:extLst>
          </p:cNvPr>
          <p:cNvCxnSpPr/>
          <p:nvPr/>
        </p:nvCxnSpPr>
        <p:spPr>
          <a:xfrm>
            <a:off x="4404852" y="1209368"/>
            <a:ext cx="3097161"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B68F0599-C271-0BC0-A3B2-00709EFDDBBE}"/>
              </a:ext>
            </a:extLst>
          </p:cNvPr>
          <p:cNvSpPr txBox="1"/>
          <p:nvPr/>
        </p:nvSpPr>
        <p:spPr>
          <a:xfrm>
            <a:off x="41832" y="1916001"/>
            <a:ext cx="119483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TIẾNG VIỆT</a:t>
            </a:r>
            <a:endParaRPr kumimoji="0" lang="en-US" sz="36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0858D3C-3A94-D7DB-39F5-31782559CB7B}"/>
              </a:ext>
            </a:extLst>
          </p:cNvPr>
          <p:cNvSpPr txBox="1"/>
          <p:nvPr/>
        </p:nvSpPr>
        <p:spPr>
          <a:xfrm>
            <a:off x="121805" y="2687459"/>
            <a:ext cx="1194839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C000">
                    <a:lumMod val="75000"/>
                  </a:srgbClr>
                </a:solidFill>
                <a:effectLst/>
                <a:uLnTx/>
                <a:uFillTx/>
                <a:latin typeface="Times New Roman" panose="02020603050405020304" pitchFamily="18" charset="0"/>
                <a:ea typeface="+mn-ea"/>
                <a:cs typeface="Times New Roman" panose="02020603050405020304" pitchFamily="18" charset="0"/>
              </a:rPr>
              <a:t>BÀI 10: THỜI KHÓA BIỂU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rPr>
              <a:t>(</a:t>
            </a:r>
            <a:r>
              <a:rPr kumimoji="0" lang="vi-VN" sz="3600" b="1" i="0" u="none" strike="noStrike" kern="1200" cap="none" spc="0" normalizeH="0" baseline="0" noProof="0">
                <a:ln>
                  <a:noFill/>
                </a:ln>
                <a:solidFill>
                  <a:srgbClr val="92D050"/>
                </a:solidFill>
                <a:effectLst/>
                <a:uLnTx/>
                <a:uFillTx/>
                <a:latin typeface="Times New Roman" panose="02020603050405020304" pitchFamily="18" charset="0"/>
                <a:ea typeface="+mn-ea"/>
                <a:cs typeface="Times New Roman" panose="02020603050405020304" pitchFamily="18" charset="0"/>
              </a:rPr>
              <a:t>Tiết 3 + 4)</a:t>
            </a:r>
            <a:endParaRPr kumimoji="0" lang="en-US" sz="3600" b="1" i="0" u="none"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302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34D2452-A620-4B7E-AB79-6C0288814FAE}"/>
              </a:ext>
            </a:extLst>
          </p:cNvPr>
          <p:cNvSpPr/>
          <p:nvPr/>
        </p:nvSpPr>
        <p:spPr>
          <a:xfrm>
            <a:off x="4301082" y="137112"/>
            <a:ext cx="2467626" cy="563241"/>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tập</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28951" t="32789" r="27728" b="23927"/>
          <a:stretch/>
        </p:blipFill>
        <p:spPr>
          <a:xfrm>
            <a:off x="663518" y="836833"/>
            <a:ext cx="10718715" cy="6021167"/>
          </a:xfrm>
          <a:prstGeom prst="rect">
            <a:avLst/>
          </a:prstGeom>
        </p:spPr>
      </p:pic>
      <p:sp>
        <p:nvSpPr>
          <p:cNvPr id="6" name="TextBox 5"/>
          <p:cNvSpPr txBox="1"/>
          <p:nvPr/>
        </p:nvSpPr>
        <p:spPr>
          <a:xfrm>
            <a:off x="2620372" y="5459105"/>
            <a:ext cx="1404552"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cái kéo</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304135" y="3032080"/>
            <a:ext cx="1718740"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thước kẻ</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75007" y="6084824"/>
            <a:ext cx="1678665"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cặp sách</a:t>
            </a:r>
            <a:endParaRPr lang="vi-VN"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520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22651" y="1204459"/>
            <a:ext cx="7802136" cy="3801041"/>
            <a:chOff x="1610551" y="718848"/>
            <a:chExt cx="7802136" cy="3801041"/>
          </a:xfrm>
        </p:grpSpPr>
        <p:sp>
          <p:nvSpPr>
            <p:cNvPr id="4" name="Rectangle 3"/>
            <p:cNvSpPr/>
            <p:nvPr/>
          </p:nvSpPr>
          <p:spPr>
            <a:xfrm>
              <a:off x="1610551" y="718848"/>
              <a:ext cx="7802136" cy="3801041"/>
            </a:xfrm>
            <a:prstGeom prst="rect">
              <a:avLst/>
            </a:prstGeom>
          </p:spPr>
          <p:txBody>
            <a:bodyPr wrap="none">
              <a:spAutoFit/>
            </a:bodyPr>
            <a:lstStyle/>
            <a:p>
              <a:pPr>
                <a:spcAft>
                  <a:spcPts val="600"/>
                </a:spcAft>
              </a:pPr>
              <a:r>
                <a:rPr lang="vi-VN" sz="3600" b="1" dirty="0">
                  <a:solidFill>
                    <a:srgbClr val="FF0000"/>
                  </a:solidFill>
                  <a:latin typeface="+mj-lt"/>
                </a:rPr>
                <a:t> a) </a:t>
              </a:r>
              <a:r>
                <a:rPr lang="vi-VN" sz="3600" b="1" dirty="0" err="1">
                  <a:solidFill>
                    <a:srgbClr val="FF0000"/>
                  </a:solidFill>
                  <a:latin typeface="+mj-lt"/>
                </a:rPr>
                <a:t>Chọn</a:t>
              </a:r>
              <a:r>
                <a:rPr lang="vi-VN" sz="3600" b="1" dirty="0">
                  <a:solidFill>
                    <a:srgbClr val="FF0000"/>
                  </a:solidFill>
                  <a:latin typeface="+mj-lt"/>
                </a:rPr>
                <a:t> </a:t>
              </a:r>
              <a:r>
                <a:rPr lang="vi-VN" sz="3600" b="1" i="1" dirty="0">
                  <a:solidFill>
                    <a:srgbClr val="FF0000"/>
                  </a:solidFill>
                  <a:latin typeface="+mj-lt"/>
                </a:rPr>
                <a:t>ch</a:t>
              </a:r>
              <a:r>
                <a:rPr lang="vi-VN" sz="3600" b="1" dirty="0">
                  <a:solidFill>
                    <a:srgbClr val="FF0000"/>
                  </a:solidFill>
                  <a:latin typeface="+mj-lt"/>
                </a:rPr>
                <a:t> hoặc </a:t>
              </a:r>
              <a:r>
                <a:rPr lang="vi-VN" sz="3600" b="1" i="1" dirty="0">
                  <a:solidFill>
                    <a:srgbClr val="FF0000"/>
                  </a:solidFill>
                  <a:latin typeface="+mj-lt"/>
                </a:rPr>
                <a:t>tr</a:t>
              </a:r>
              <a:r>
                <a:rPr lang="vi-VN" sz="3600" b="1" dirty="0">
                  <a:solidFill>
                    <a:srgbClr val="FF0000"/>
                  </a:solidFill>
                  <a:latin typeface="+mj-lt"/>
                </a:rPr>
                <a:t> thay cho ô vuông.</a:t>
              </a:r>
            </a:p>
            <a:p>
              <a:pPr indent="1422400">
                <a:spcAft>
                  <a:spcPts val="600"/>
                </a:spcAft>
              </a:pPr>
              <a:r>
                <a:rPr lang="vi-VN" sz="3600" b="1" dirty="0" err="1">
                  <a:solidFill>
                    <a:srgbClr val="002060"/>
                  </a:solidFill>
                  <a:latin typeface="+mj-lt"/>
                </a:rPr>
                <a:t>Mặt</a:t>
              </a:r>
              <a:r>
                <a:rPr lang="vi-VN" sz="3600" b="1" dirty="0">
                  <a:solidFill>
                    <a:srgbClr val="002060"/>
                  </a:solidFill>
                  <a:latin typeface="+mj-lt"/>
                </a:rPr>
                <a:t>     </a:t>
              </a:r>
              <a:r>
                <a:rPr lang="vi-VN" sz="3600" b="1" dirty="0" err="1">
                  <a:solidFill>
                    <a:srgbClr val="002060"/>
                  </a:solidFill>
                  <a:latin typeface="+mj-lt"/>
                </a:rPr>
                <a:t>ời</a:t>
              </a:r>
              <a:r>
                <a:rPr lang="vi-VN" sz="3600" b="1" dirty="0">
                  <a:solidFill>
                    <a:srgbClr val="002060"/>
                  </a:solidFill>
                  <a:latin typeface="+mj-lt"/>
                </a:rPr>
                <a:t> mọc rồi lặn</a:t>
              </a:r>
            </a:p>
            <a:p>
              <a:pPr indent="1422400">
                <a:spcAft>
                  <a:spcPts val="600"/>
                </a:spcAft>
              </a:pPr>
              <a:r>
                <a:rPr lang="vi-VN" sz="3600" b="1" dirty="0">
                  <a:solidFill>
                    <a:srgbClr val="002060"/>
                  </a:solidFill>
                  <a:latin typeface="+mj-lt"/>
                </a:rPr>
                <a:t>     ên đôi      ân lon ton</a:t>
              </a:r>
            </a:p>
            <a:p>
              <a:pPr indent="1422400">
                <a:spcAft>
                  <a:spcPts val="600"/>
                </a:spcAft>
              </a:pPr>
              <a:r>
                <a:rPr lang="vi-VN" sz="3600" b="1" dirty="0">
                  <a:solidFill>
                    <a:srgbClr val="002060"/>
                  </a:solidFill>
                  <a:latin typeface="+mj-lt"/>
                </a:rPr>
                <a:t>Hai     ân      </a:t>
              </a:r>
              <a:r>
                <a:rPr lang="vi-VN" sz="3600" b="1" dirty="0" err="1">
                  <a:solidFill>
                    <a:srgbClr val="002060"/>
                  </a:solidFill>
                  <a:latin typeface="+mj-lt"/>
                </a:rPr>
                <a:t>ời</a:t>
              </a:r>
              <a:r>
                <a:rPr lang="vi-VN" sz="3600" b="1" dirty="0">
                  <a:solidFill>
                    <a:srgbClr val="002060"/>
                  </a:solidFill>
                  <a:latin typeface="+mj-lt"/>
                </a:rPr>
                <a:t> của con</a:t>
              </a:r>
            </a:p>
            <a:p>
              <a:pPr indent="1422400">
                <a:spcAft>
                  <a:spcPts val="600"/>
                </a:spcAft>
              </a:pPr>
              <a:r>
                <a:rPr lang="vi-VN" sz="3600" b="1" dirty="0">
                  <a:solidFill>
                    <a:srgbClr val="002060"/>
                  </a:solidFill>
                  <a:latin typeface="+mj-lt"/>
                </a:rPr>
                <a:t>Là mẹ và cô giáo.</a:t>
              </a:r>
            </a:p>
            <a:p>
              <a:pPr indent="2743200">
                <a:spcAft>
                  <a:spcPts val="600"/>
                </a:spcAft>
              </a:pPr>
              <a:r>
                <a:rPr lang="vi-VN" sz="3600" b="1" dirty="0">
                  <a:solidFill>
                    <a:srgbClr val="002060"/>
                  </a:solidFill>
                  <a:latin typeface="+mj-lt"/>
                </a:rPr>
                <a:t>(Theo Trần Quốc Toàn)</a:t>
              </a:r>
            </a:p>
          </p:txBody>
        </p:sp>
        <p:sp>
          <p:nvSpPr>
            <p:cNvPr id="9" name="Rectangle 8"/>
            <p:cNvSpPr/>
            <p:nvPr/>
          </p:nvSpPr>
          <p:spPr>
            <a:xfrm>
              <a:off x="3991428" y="1331909"/>
              <a:ext cx="49348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3098801" y="1984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p:cNvSpPr/>
            <p:nvPr/>
          </p:nvSpPr>
          <p:spPr>
            <a:xfrm>
              <a:off x="4954174" y="1984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p:cNvSpPr/>
            <p:nvPr/>
          </p:nvSpPr>
          <p:spPr>
            <a:xfrm>
              <a:off x="3900712" y="2619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p:cNvSpPr/>
            <p:nvPr/>
          </p:nvSpPr>
          <p:spPr>
            <a:xfrm>
              <a:off x="5026744" y="2619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Rectangle 6"/>
          <p:cNvSpPr/>
          <p:nvPr/>
        </p:nvSpPr>
        <p:spPr>
          <a:xfrm>
            <a:off x="4134711" y="1830761"/>
            <a:ext cx="543739" cy="646331"/>
          </a:xfrm>
          <a:prstGeom prst="rect">
            <a:avLst/>
          </a:prstGeom>
        </p:spPr>
        <p:txBody>
          <a:bodyPr wrap="none">
            <a:spAutoFit/>
          </a:bodyPr>
          <a:lstStyle/>
          <a:p>
            <a:r>
              <a:rPr lang="vi-VN" sz="3600" b="1" dirty="0">
                <a:solidFill>
                  <a:srgbClr val="FF0000"/>
                </a:solidFill>
                <a:latin typeface="Times New Roman" panose="02020603050405020304" pitchFamily="18" charset="0"/>
              </a:rPr>
              <a:t>tr</a:t>
            </a:r>
            <a:endParaRPr lang="vi-VN" b="1" dirty="0">
              <a:solidFill>
                <a:srgbClr val="FF0000"/>
              </a:solidFill>
            </a:endParaRPr>
          </a:p>
        </p:txBody>
      </p:sp>
      <p:sp>
        <p:nvSpPr>
          <p:cNvPr id="20" name="Rectangle 19"/>
          <p:cNvSpPr/>
          <p:nvPr/>
        </p:nvSpPr>
        <p:spPr>
          <a:xfrm>
            <a:off x="3201003" y="2458649"/>
            <a:ext cx="735468" cy="646331"/>
          </a:xfrm>
          <a:prstGeom prst="rect">
            <a:avLst/>
          </a:prstGeom>
        </p:spPr>
        <p:txBody>
          <a:bodyPr wrap="square">
            <a:spAutoFit/>
          </a:bodyPr>
          <a:lstStyle/>
          <a:p>
            <a:r>
              <a:rPr lang="vi-VN" sz="3600" b="1" dirty="0">
                <a:solidFill>
                  <a:srgbClr val="FF0000"/>
                </a:solidFill>
                <a:latin typeface="Times New Roman" panose="02020603050405020304" pitchFamily="18" charset="0"/>
              </a:rPr>
              <a:t>Tr</a:t>
            </a:r>
            <a:endParaRPr lang="vi-VN" b="1" dirty="0">
              <a:solidFill>
                <a:srgbClr val="FF0000"/>
              </a:solidFill>
            </a:endParaRPr>
          </a:p>
        </p:txBody>
      </p:sp>
      <p:sp>
        <p:nvSpPr>
          <p:cNvPr id="21" name="Rectangle 20"/>
          <p:cNvSpPr/>
          <p:nvPr/>
        </p:nvSpPr>
        <p:spPr>
          <a:xfrm>
            <a:off x="5175797" y="3085744"/>
            <a:ext cx="543739" cy="646331"/>
          </a:xfrm>
          <a:prstGeom prst="rect">
            <a:avLst/>
          </a:prstGeom>
        </p:spPr>
        <p:txBody>
          <a:bodyPr wrap="square">
            <a:spAutoFit/>
          </a:bodyPr>
          <a:lstStyle/>
          <a:p>
            <a:r>
              <a:rPr lang="vi-VN" sz="3600" b="1" dirty="0">
                <a:solidFill>
                  <a:srgbClr val="FF0000"/>
                </a:solidFill>
                <a:latin typeface="Times New Roman" panose="02020603050405020304" pitchFamily="18" charset="0"/>
              </a:rPr>
              <a:t>tr</a:t>
            </a:r>
            <a:endParaRPr lang="vi-VN" b="1" dirty="0">
              <a:solidFill>
                <a:srgbClr val="FF0000"/>
              </a:solidFill>
            </a:endParaRPr>
          </a:p>
        </p:txBody>
      </p:sp>
      <p:sp>
        <p:nvSpPr>
          <p:cNvPr id="22" name="Rectangle 21"/>
          <p:cNvSpPr/>
          <p:nvPr/>
        </p:nvSpPr>
        <p:spPr>
          <a:xfrm>
            <a:off x="5056231" y="2458651"/>
            <a:ext cx="646331" cy="646331"/>
          </a:xfrm>
          <a:prstGeom prst="rect">
            <a:avLst/>
          </a:prstGeom>
        </p:spPr>
        <p:txBody>
          <a:bodyPr wrap="none">
            <a:spAutoFit/>
          </a:bodyPr>
          <a:lstStyle/>
          <a:p>
            <a:r>
              <a:rPr lang="vi-VN" sz="3600" b="1" dirty="0">
                <a:solidFill>
                  <a:srgbClr val="FF0000"/>
                </a:solidFill>
                <a:latin typeface="Times New Roman" panose="02020603050405020304" pitchFamily="18" charset="0"/>
              </a:rPr>
              <a:t>ch</a:t>
            </a:r>
            <a:endParaRPr lang="vi-VN" b="1" dirty="0">
              <a:solidFill>
                <a:srgbClr val="FF0000"/>
              </a:solidFill>
            </a:endParaRPr>
          </a:p>
        </p:txBody>
      </p:sp>
      <p:sp>
        <p:nvSpPr>
          <p:cNvPr id="23" name="Rectangle 22"/>
          <p:cNvSpPr/>
          <p:nvPr/>
        </p:nvSpPr>
        <p:spPr>
          <a:xfrm>
            <a:off x="3954531" y="3085744"/>
            <a:ext cx="646331" cy="646331"/>
          </a:xfrm>
          <a:prstGeom prst="rect">
            <a:avLst/>
          </a:prstGeom>
        </p:spPr>
        <p:txBody>
          <a:bodyPr wrap="none">
            <a:spAutoFit/>
          </a:bodyPr>
          <a:lstStyle/>
          <a:p>
            <a:r>
              <a:rPr lang="vi-VN" sz="3600" b="1" dirty="0">
                <a:solidFill>
                  <a:srgbClr val="FF0000"/>
                </a:solidFill>
                <a:latin typeface="Times New Roman" panose="02020603050405020304" pitchFamily="18" charset="0"/>
              </a:rPr>
              <a:t>ch</a:t>
            </a:r>
            <a:endParaRPr lang="vi-VN" b="1" dirty="0">
              <a:solidFill>
                <a:srgbClr val="FF0000"/>
              </a:solidFill>
            </a:endParaRPr>
          </a:p>
        </p:txBody>
      </p:sp>
      <p:sp>
        <p:nvSpPr>
          <p:cNvPr id="16" name="Rectangle: Rounded Corners 12">
            <a:extLst>
              <a:ext uri="{FF2B5EF4-FFF2-40B4-BE49-F238E27FC236}">
                <a16:creationId xmlns:a16="http://schemas.microsoft.com/office/drawing/2014/main" id="{EB28A925-6243-4C1F-A7EF-8D4DAB3F59DD}"/>
              </a:ext>
            </a:extLst>
          </p:cNvPr>
          <p:cNvSpPr/>
          <p:nvPr/>
        </p:nvSpPr>
        <p:spPr>
          <a:xfrm>
            <a:off x="636631" y="469635"/>
            <a:ext cx="4419600" cy="563241"/>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solidFill>
                  <a:srgbClr val="FF0000"/>
                </a:solidFill>
                <a:latin typeface="Times New Roman" panose="02020603050405020304" pitchFamily="18" charset="0"/>
                <a:cs typeface="Times New Roman" panose="02020603050405020304" pitchFamily="18" charset="0"/>
              </a:rPr>
              <a:t>3. </a:t>
            </a:r>
            <a:r>
              <a:rPr lang="en-US" sz="4000" b="1" kern="0" dirty="0" err="1">
                <a:solidFill>
                  <a:schemeClr val="bg1"/>
                </a:solidFill>
                <a:latin typeface="Times New Roman" panose="02020603050405020304" pitchFamily="18" charset="0"/>
                <a:cs typeface="Times New Roman" panose="02020603050405020304" pitchFamily="18" charset="0"/>
              </a:rPr>
              <a:t>Chọn</a:t>
            </a:r>
            <a:r>
              <a:rPr lang="en-US" sz="4000" b="1" kern="0" dirty="0">
                <a:solidFill>
                  <a:schemeClr val="bg1"/>
                </a:solidFill>
                <a:latin typeface="Times New Roman" panose="02020603050405020304" pitchFamily="18" charset="0"/>
                <a:cs typeface="Times New Roman" panose="02020603050405020304" pitchFamily="18" charset="0"/>
              </a:rPr>
              <a:t> a </a:t>
            </a:r>
            <a:r>
              <a:rPr lang="en-US" sz="4000" b="1" kern="0" dirty="0" err="1">
                <a:solidFill>
                  <a:schemeClr val="bg1"/>
                </a:solidFill>
                <a:latin typeface="Times New Roman" panose="02020603050405020304" pitchFamily="18" charset="0"/>
                <a:cs typeface="Times New Roman" panose="02020603050405020304" pitchFamily="18" charset="0"/>
              </a:rPr>
              <a:t>hoặc</a:t>
            </a:r>
            <a:r>
              <a:rPr lang="en-US" sz="4000" b="1" kern="0" dirty="0">
                <a:solidFill>
                  <a:schemeClr val="bg1"/>
                </a:solidFill>
                <a:latin typeface="Times New Roman" panose="02020603050405020304" pitchFamily="18" charset="0"/>
                <a:cs typeface="Times New Roman" panose="02020603050405020304" pitchFamily="18" charset="0"/>
              </a:rPr>
              <a:t> b</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7806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432" b="89021" l="0" r="100000">
                        <a14:foregroundMark x1="8900" y1="8473" x2="17100" y2="17064"/>
                        <a14:foregroundMark x1="92100" y1="8831" x2="87200" y2="24821"/>
                        <a14:foregroundMark x1="39000" y1="8831" x2="40400" y2="9905"/>
                        <a14:foregroundMark x1="40400" y1="7160" x2="41300" y2="7876"/>
                        <a14:foregroundMark x1="43300" y1="3938" x2="43900" y2="6802"/>
                        <a14:foregroundMark x1="48100" y1="2864" x2="48800" y2="6086"/>
                        <a14:foregroundMark x1="52300" y1="2864" x2="51500" y2="7160"/>
                        <a14:foregroundMark x1="55500" y1="5012" x2="54100" y2="6444"/>
                        <a14:foregroundMark x1="58600" y1="5370" x2="57200" y2="7876"/>
                        <a14:foregroundMark x1="60800" y1="8473" x2="58300" y2="9905"/>
                        <a14:foregroundMark x1="13500" y1="78043" x2="87400" y2="82697"/>
                        <a14:foregroundMark x1="10000" y1="84129" x2="78100" y2="86635"/>
                        <a14:backgroundMark x1="98900" y1="69570" x2="98700" y2="74821"/>
                        <a14:backgroundMark x1="1600" y1="69212" x2="3500" y2="72792"/>
                      </a14:backgroundRemoval>
                    </a14:imgEffect>
                  </a14:imgLayer>
                </a14:imgProps>
              </a:ext>
              <a:ext uri="{28A0092B-C50C-407E-A947-70E740481C1C}">
                <a14:useLocalDpi xmlns:a14="http://schemas.microsoft.com/office/drawing/2010/main" val="0"/>
              </a:ext>
            </a:extLst>
          </a:blip>
          <a:srcRect b="9974"/>
          <a:stretch>
            <a:fillRect/>
          </a:stretch>
        </p:blipFill>
        <p:spPr>
          <a:xfrm>
            <a:off x="359923" y="418288"/>
            <a:ext cx="11430000" cy="6050606"/>
          </a:xfrm>
          <a:prstGeom prst="rect">
            <a:avLst/>
          </a:prstGeom>
        </p:spPr>
      </p:pic>
      <p:sp>
        <p:nvSpPr>
          <p:cNvPr id="5" name="文本框 32"/>
          <p:cNvSpPr txBox="1"/>
          <p:nvPr/>
        </p:nvSpPr>
        <p:spPr>
          <a:xfrm>
            <a:off x="2529606" y="2175338"/>
            <a:ext cx="7090634" cy="1741094"/>
          </a:xfrm>
          <a:prstGeom prst="rect">
            <a:avLst/>
          </a:prstGeom>
          <a:noFill/>
        </p:spPr>
        <p:txBody>
          <a:bodyPr wrap="square" lIns="121771" tIns="60885" rIns="121771" bIns="60885"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608691"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Nghỉ</a:t>
            </a:r>
            <a:r>
              <a:rPr kumimoji="0" lang="en-US" altLang="zh-CN" sz="9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9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giải</a:t>
            </a:r>
            <a:r>
              <a:rPr kumimoji="0" lang="en-US" altLang="zh-CN" sz="9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9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lao</a:t>
            </a:r>
            <a:endParaRPr kumimoji="0" lang="en-US" altLang="zh-CN" sz="9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3730716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2000"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52661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825" t="59971" r="32263" b="7191"/>
          <a:stretch/>
        </p:blipFill>
        <p:spPr>
          <a:xfrm>
            <a:off x="7779657" y="2278740"/>
            <a:ext cx="4412343" cy="4660540"/>
          </a:xfrm>
          <a:prstGeom prst="rect">
            <a:avLst/>
          </a:prstGeom>
        </p:spPr>
      </p:pic>
      <p:pic>
        <p:nvPicPr>
          <p:cNvPr id="18" name="Picture 17"/>
          <p:cNvPicPr>
            <a:picLocks noChangeAspect="1"/>
          </p:cNvPicPr>
          <p:nvPr/>
        </p:nvPicPr>
        <p:blipFill rotWithShape="1">
          <a:blip r:embed="rId2"/>
          <a:srcRect l="29809" t="17411" r="28805" b="39831"/>
          <a:stretch/>
        </p:blipFill>
        <p:spPr>
          <a:xfrm>
            <a:off x="0" y="2278740"/>
            <a:ext cx="7779657" cy="4518912"/>
          </a:xfrm>
          <a:prstGeom prst="rect">
            <a:avLst/>
          </a:prstGeom>
        </p:spPr>
      </p:pic>
      <p:sp>
        <p:nvSpPr>
          <p:cNvPr id="3" name="TextBox 2"/>
          <p:cNvSpPr txBox="1"/>
          <p:nvPr/>
        </p:nvSpPr>
        <p:spPr>
          <a:xfrm>
            <a:off x="121920" y="282543"/>
            <a:ext cx="599234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FF0000"/>
                </a:solidFill>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Dựa vào tranh, tìm từ ngữ: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Chỉ sự vật: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Chỉ hoạt động:</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2634342" y="836540"/>
            <a:ext cx="59923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Bàn, ghế, cây, sách, đàn,…</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3238054" y="1344372"/>
            <a:ext cx="89539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Tập thể dục, nhảy dây, đá cầu, vẽ,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đổi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8806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825" t="59971" r="32263" b="7191"/>
          <a:stretch/>
        </p:blipFill>
        <p:spPr>
          <a:xfrm>
            <a:off x="7779657" y="2278740"/>
            <a:ext cx="4412343" cy="4660540"/>
          </a:xfrm>
          <a:prstGeom prst="rect">
            <a:avLst/>
          </a:prstGeom>
        </p:spPr>
      </p:pic>
      <p:pic>
        <p:nvPicPr>
          <p:cNvPr id="18" name="Picture 17"/>
          <p:cNvPicPr>
            <a:picLocks noChangeAspect="1"/>
          </p:cNvPicPr>
          <p:nvPr/>
        </p:nvPicPr>
        <p:blipFill rotWithShape="1">
          <a:blip r:embed="rId2"/>
          <a:srcRect l="29809" t="17411" r="28805" b="39831"/>
          <a:stretch/>
        </p:blipFill>
        <p:spPr>
          <a:xfrm>
            <a:off x="0" y="2278740"/>
            <a:ext cx="7779657" cy="4518912"/>
          </a:xfrm>
          <a:prstGeom prst="rect">
            <a:avLst/>
          </a:prstGeom>
        </p:spPr>
      </p:pic>
      <p:sp>
        <p:nvSpPr>
          <p:cNvPr id="3" name="TextBox 2"/>
          <p:cNvSpPr txBox="1"/>
          <p:nvPr/>
        </p:nvSpPr>
        <p:spPr>
          <a:xfrm>
            <a:off x="548640" y="212609"/>
            <a:ext cx="114909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Đặt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nêu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vừa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p:cNvSpPr txBox="1"/>
          <p:nvPr/>
        </p:nvSpPr>
        <p:spPr>
          <a:xfrm>
            <a:off x="785222" y="851022"/>
            <a:ext cx="59923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đọc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sách</a:t>
            </a:r>
            <a:r>
              <a:rPr lang="en-US" sz="3600" b="1" dirty="0">
                <a:solidFill>
                  <a:srgbClr val="002060"/>
                </a:solidFill>
                <a:latin typeface="Times New Roman" panose="02020603050405020304" pitchFamily="18"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p:nvPr/>
        </p:nvSpPr>
        <p:spPr>
          <a:xfrm>
            <a:off x="785222" y="1489435"/>
            <a:ext cx="89539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Times New Roman" panose="02020603050405020304" pitchFamily="18" charset="0"/>
                <a:cs typeface="Times New Roman" panose="02020603050405020304" pitchFamily="18" charset="0"/>
              </a:rPr>
              <a:t>- Hai </a:t>
            </a:r>
            <a:r>
              <a:rPr lang="en-US" sz="3600" b="1" dirty="0" err="1">
                <a:solidFill>
                  <a:srgbClr val="002060"/>
                </a:solidFill>
                <a:latin typeface="Times New Roman" panose="02020603050405020304" pitchFamily="18" charset="0"/>
                <a:cs typeface="Times New Roman" panose="02020603050405020304" pitchFamily="18" charset="0"/>
              </a:rPr>
              <a:t>bạn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đang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cầu</a:t>
            </a:r>
            <a:r>
              <a:rPr lang="en-US" sz="3600" b="1" dirty="0">
                <a:solidFill>
                  <a:srgbClr val="002060"/>
                </a:solidFill>
                <a:latin typeface="Times New Roman" panose="02020603050405020304" pitchFamily="18" charset="0"/>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1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75051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4278" y="2408857"/>
            <a:ext cx="10320097" cy="4177138"/>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111888" y="0"/>
            <a:ext cx="11968223" cy="4705841"/>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997308" y="2579976"/>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id="{0B63D07C-836A-41A5-A6BD-8708BC33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X2Convert.com hoc_sinh_lop_hai_cham_ngoan_hat_theo_bai_hat_mau_sgk_lop_2_ket_noi_tri_thuc_-88337148932069058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6608" y="509286"/>
            <a:ext cx="10938076" cy="5266481"/>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63"/>
            <a:ext cx="12192000" cy="6858000"/>
          </a:xfrm>
          <a:prstGeom prst="rect">
            <a:avLst/>
          </a:prstGeom>
        </p:spPr>
      </p:pic>
      <p:sp>
        <p:nvSpPr>
          <p:cNvPr id="5" name="TextBox 4"/>
          <p:cNvSpPr txBox="1"/>
          <p:nvPr/>
        </p:nvSpPr>
        <p:spPr>
          <a:xfrm>
            <a:off x="810769" y="830759"/>
            <a:ext cx="1052051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vi-VN" sz="4400" b="1" dirty="0">
                <a:solidFill>
                  <a:prstClr val="white"/>
                </a:solidFill>
                <a:latin typeface="HP001 4 hàng" panose="020B0603050302020204" pitchFamily="34" charset="0"/>
              </a:rPr>
              <a:t>  </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vi-VN" sz="4400" b="1" dirty="0">
                <a:solidFill>
                  <a:prstClr val="white"/>
                </a:solidFill>
                <a:latin typeface="HP001 4 hàng" panose="020B0603050302020204" pitchFamily="34" charset="0"/>
              </a:rPr>
              <a:t> </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endPar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6" name="TextBox 5"/>
          <p:cNvSpPr txBox="1"/>
          <p:nvPr/>
        </p:nvSpPr>
        <p:spPr>
          <a:xfrm>
            <a:off x="2800627" y="1941657"/>
            <a:ext cx="6540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Chính</a:t>
            </a:r>
            <a:r>
              <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tả</a:t>
            </a:r>
            <a:endPar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p:cNvSpPr txBox="1"/>
          <p:nvPr/>
        </p:nvSpPr>
        <p:spPr>
          <a:xfrm>
            <a:off x="1394287" y="2795836"/>
            <a:ext cx="9403426"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Nghe – </a:t>
            </a: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viết</a:t>
            </a:r>
            <a:r>
              <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Thời</a:t>
            </a:r>
            <a:r>
              <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khóa</a:t>
            </a:r>
            <a:r>
              <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biểu</a:t>
            </a:r>
            <a:endPar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1587756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532263" y="475684"/>
            <a:ext cx="11163867" cy="4247317"/>
          </a:xfrm>
          <a:prstGeom prst="rect">
            <a:avLst/>
          </a:prstGeom>
          <a:noFill/>
        </p:spPr>
        <p:txBody>
          <a:bodyPr wrap="square" rtlCol="0">
            <a:spAutoFit/>
          </a:bodyPr>
          <a:lstStyle/>
          <a:p>
            <a:pPr algn="ctr">
              <a:lnSpc>
                <a:spcPct val="150000"/>
              </a:lnSpc>
            </a:pPr>
            <a:r>
              <a:rPr lang="en-US" sz="3600" b="1" dirty="0">
                <a:solidFill>
                  <a:srgbClr val="FF0000"/>
                </a:solidFill>
                <a:latin typeface="HP001 5 hàng" panose="020B0603050302020204" pitchFamily="34" charset="0"/>
                <a:cs typeface="Times New Roman" panose="02020603050405020304" pitchFamily="18" charset="0"/>
              </a:rPr>
              <a:t>Thời khóa biểu</a:t>
            </a:r>
            <a:r>
              <a:rPr lang="en-US" sz="3600" b="1" dirty="0">
                <a:latin typeface="HP001 5 hàng" panose="020B0603050302020204" pitchFamily="34" charset="0"/>
                <a:cs typeface="Times New Roman" panose="02020603050405020304" pitchFamily="18" charset="0"/>
              </a:rPr>
              <a:t>	</a:t>
            </a:r>
          </a:p>
          <a:p>
            <a:pPr algn="just">
              <a:lnSpc>
                <a:spcPct val="150000"/>
              </a:lnSpc>
            </a:pPr>
            <a:r>
              <a:rPr lang="en-US" sz="3600" b="1" dirty="0">
                <a:solidFill>
                  <a:srgbClr val="0000FF"/>
                </a:solidFill>
                <a:latin typeface="HP001 5 hàng" panose="020B0603050302020204" pitchFamily="34"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3600" b="1" dirty="0">
              <a:solidFill>
                <a:srgbClr val="0000FF"/>
              </a:solidFill>
              <a:latin typeface="HP001 5 hàng" panose="020B060305030202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7945569-51FD-4ADE-807A-C99984BF3D75}"/>
              </a:ext>
            </a:extLst>
          </p:cNvPr>
          <p:cNvSpPr/>
          <p:nvPr/>
        </p:nvSpPr>
        <p:spPr>
          <a:xfrm>
            <a:off x="1945005" y="4987856"/>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extLst>
      <p:ext uri="{BB962C8B-B14F-4D97-AF65-F5344CB8AC3E}">
        <p14:creationId xmlns:p14="http://schemas.microsoft.com/office/powerpoint/2010/main" val="4072879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475684"/>
            <a:ext cx="10464800" cy="5078313"/>
          </a:xfrm>
          <a:prstGeom prst="rect">
            <a:avLst/>
          </a:prstGeom>
          <a:noFill/>
        </p:spPr>
        <p:txBody>
          <a:bodyPr wrap="square" rtlCol="0">
            <a:spAutoFit/>
          </a:bodyPr>
          <a:lstStyle/>
          <a:p>
            <a:pPr lvl="0" algn="ctr">
              <a:lnSpc>
                <a:spcPct val="150000"/>
              </a:lnSpc>
              <a:defRPr/>
            </a:pPr>
            <a:r>
              <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rPr>
              <a:t>Nghe – viết: </a:t>
            </a:r>
            <a:r>
              <a:rPr lang="en-US" sz="3600" b="1" dirty="0">
                <a:solidFill>
                  <a:srgbClr val="FF0000"/>
                </a:solidFill>
                <a:latin typeface="HP001 4 hàng" panose="020B0603050302020204" pitchFamily="34" charset="0"/>
                <a:cs typeface="Times New Roman" panose="02020603050405020304" pitchFamily="18" charset="0"/>
              </a:rPr>
              <a:t>Thời khóa biểu</a:t>
            </a:r>
            <a:endPar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endParaRPr>
          </a:p>
          <a:p>
            <a:pPr algn="just">
              <a:lnSpc>
                <a:spcPct val="150000"/>
              </a:lnSpc>
            </a:pPr>
            <a:r>
              <a:rPr kumimoji="0" lang="en-US" sz="3600" b="1" i="0" u="none" strike="noStrike" kern="1200" cap="none" spc="0" normalizeH="0" baseline="0" noProof="0" dirty="0">
                <a:ln>
                  <a:noFill/>
                </a:ln>
                <a:solidFill>
                  <a:srgbClr val="0000FF"/>
                </a:solidFill>
                <a:effectLst/>
                <a:uLnTx/>
                <a:uFillTx/>
                <a:latin typeface="HP001 4 hàng" panose="020B0603050302020204" pitchFamily="34" charset="0"/>
              </a:rPr>
              <a:t>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solidFill>
                  <a:srgbClr val="0000FF"/>
                </a:solidFill>
                <a:latin typeface="HP001 4 hàng" panose="020B0603050302020204" pitchFamily="34" charset="0"/>
                <a:cs typeface="Times New Roman" panose="02020603050405020304" pitchFamily="18" charset="0"/>
              </a:rPr>
              <a:t>hời khóa biểu cho biết thời gian học các môn của từng ngày trong tuần.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solidFill>
                  <a:srgbClr val="0000FF"/>
                </a:solidFill>
                <a:latin typeface="HP001 4 hàng" panose="020B0603050302020204" pitchFamily="34" charset="0"/>
                <a:cs typeface="Times New Roman" panose="02020603050405020304" pitchFamily="18" charset="0"/>
              </a:rPr>
              <a:t>hời khóa biểu gồm nhiều cột dọc và nhiều hàng ngang. </a:t>
            </a:r>
            <a:r>
              <a:rPr lang="en-US" sz="3600" b="1" dirty="0">
                <a:solidFill>
                  <a:srgbClr val="FF0000"/>
                </a:solidFill>
                <a:latin typeface="HP001 4 hàng" panose="020B0603050302020204" pitchFamily="34" charset="0"/>
                <a:cs typeface="Times New Roman" panose="02020603050405020304" pitchFamily="18" charset="0"/>
              </a:rPr>
              <a:t>C</a:t>
            </a:r>
            <a:r>
              <a:rPr lang="en-US" sz="3600" b="1" dirty="0">
                <a:solidFill>
                  <a:srgbClr val="0000FF"/>
                </a:solidFill>
                <a:latin typeface="HP001 4 hàng" panose="020B0603050302020204" pitchFamily="34" charset="0"/>
                <a:cs typeface="Times New Roman" panose="02020603050405020304" pitchFamily="18" charset="0"/>
              </a:rPr>
              <a:t>ác bạn học sinh thường đọc thời khóa biểu theo trình tự thứ - buổi - tiết - môn.</a:t>
            </a:r>
            <a:endParaRPr lang="vi-VN" sz="3600" b="1" dirty="0">
              <a:solidFill>
                <a:srgbClr val="0000FF"/>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236736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400850" y="1378428"/>
            <a:ext cx="4663440" cy="1088238"/>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1188792-E93B-434A-9716-A49481F98788}"/>
              </a:ext>
            </a:extLst>
          </p:cNvPr>
          <p:cNvSpPr txBox="1"/>
          <p:nvPr/>
        </p:nvSpPr>
        <p:spPr>
          <a:xfrm>
            <a:off x="4436288" y="2776735"/>
            <a:ext cx="2578659" cy="830997"/>
          </a:xfrm>
          <a:prstGeom prst="rect">
            <a:avLst/>
          </a:prstGeom>
          <a:noFill/>
        </p:spPr>
        <p:txBody>
          <a:bodyPr wrap="square" rtlCol="0">
            <a:spAutoFit/>
          </a:bodyPr>
          <a:lstStyle/>
          <a:p>
            <a:r>
              <a:rPr lang="en-US" sz="4800" b="1" dirty="0">
                <a:solidFill>
                  <a:srgbClr val="3333FF"/>
                </a:solidFill>
                <a:latin typeface="HP001 4 hàng" panose="020B0603050302020204" pitchFamily="34" charset="0"/>
              </a:rPr>
              <a:t>trình tự</a:t>
            </a:r>
          </a:p>
        </p:txBody>
      </p:sp>
      <p:sp>
        <p:nvSpPr>
          <p:cNvPr id="4" name="TextBox 3">
            <a:extLst>
              <a:ext uri="{FF2B5EF4-FFF2-40B4-BE49-F238E27FC236}">
                <a16:creationId xmlns:a16="http://schemas.microsoft.com/office/drawing/2014/main" id="{48F9DD2C-9AFE-4A43-93A7-BF87631E3545}"/>
              </a:ext>
            </a:extLst>
          </p:cNvPr>
          <p:cNvSpPr txBox="1"/>
          <p:nvPr/>
        </p:nvSpPr>
        <p:spPr>
          <a:xfrm>
            <a:off x="4435776" y="2785221"/>
            <a:ext cx="2578659" cy="830997"/>
          </a:xfrm>
          <a:prstGeom prst="rect">
            <a:avLst/>
          </a:prstGeom>
          <a:noFill/>
        </p:spPr>
        <p:txBody>
          <a:bodyPr wrap="square" rtlCol="0">
            <a:spAutoFit/>
          </a:bodyPr>
          <a:lstStyle/>
          <a:p>
            <a:r>
              <a:rPr lang="en-US" sz="4800" b="1" dirty="0">
                <a:solidFill>
                  <a:srgbClr val="FF0000"/>
                </a:solidFill>
                <a:latin typeface="HP001 4 hàng" panose="020B0603050302020204" pitchFamily="34" charset="0"/>
              </a:rPr>
              <a:t>tr</a:t>
            </a:r>
            <a:r>
              <a:rPr lang="en-US" sz="4800" b="1" dirty="0">
                <a:solidFill>
                  <a:srgbClr val="0000FF"/>
                </a:solidFill>
                <a:latin typeface="HP001 4 hàng" panose="020B0603050302020204" pitchFamily="34" charset="0"/>
              </a:rPr>
              <a:t>ình tự</a:t>
            </a:r>
            <a:endParaRPr lang="en-US" sz="4800" b="1" dirty="0">
              <a:solidFill>
                <a:srgbClr val="FF0000"/>
              </a:solidFill>
              <a:latin typeface="HP001 4 hàng" panose="020B0603050302020204" pitchFamily="34" charset="0"/>
            </a:endParaRPr>
          </a:p>
        </p:txBody>
      </p:sp>
      <p:sp>
        <p:nvSpPr>
          <p:cNvPr id="11" name="TextBox 10">
            <a:extLst>
              <a:ext uri="{FF2B5EF4-FFF2-40B4-BE49-F238E27FC236}">
                <a16:creationId xmlns:a16="http://schemas.microsoft.com/office/drawing/2014/main" id="{48F9DD2C-9AFE-4A43-93A7-BF87631E3545}"/>
              </a:ext>
            </a:extLst>
          </p:cNvPr>
          <p:cNvSpPr txBox="1"/>
          <p:nvPr/>
        </p:nvSpPr>
        <p:spPr>
          <a:xfrm>
            <a:off x="5098331" y="3911773"/>
            <a:ext cx="1848376" cy="830997"/>
          </a:xfrm>
          <a:prstGeom prst="rect">
            <a:avLst/>
          </a:prstGeom>
          <a:noFill/>
        </p:spPr>
        <p:txBody>
          <a:bodyPr wrap="square" rtlCol="0">
            <a:spAutoFit/>
          </a:bodyPr>
          <a:lstStyle/>
          <a:p>
            <a:pPr algn="just"/>
            <a:r>
              <a:rPr lang="en-US" sz="4800" b="1" dirty="0">
                <a:solidFill>
                  <a:srgbClr val="0000FF"/>
                </a:solidFill>
                <a:latin typeface="HP001 4 hàng" panose="020B0603050302020204" pitchFamily="34" charset="0"/>
              </a:rPr>
              <a:t>tiết</a:t>
            </a:r>
            <a:endParaRPr lang="en-US" sz="4800" b="1" dirty="0">
              <a:solidFill>
                <a:srgbClr val="FF0000"/>
              </a:solidFill>
              <a:latin typeface="HP001 4 hàng" panose="020B0603050302020204" pitchFamily="34" charset="0"/>
            </a:endParaRPr>
          </a:p>
        </p:txBody>
      </p:sp>
      <p:sp>
        <p:nvSpPr>
          <p:cNvPr id="12" name="TextBox 11">
            <a:extLst>
              <a:ext uri="{FF2B5EF4-FFF2-40B4-BE49-F238E27FC236}">
                <a16:creationId xmlns:a16="http://schemas.microsoft.com/office/drawing/2014/main" id="{48F9DD2C-9AFE-4A43-93A7-BF87631E3545}"/>
              </a:ext>
            </a:extLst>
          </p:cNvPr>
          <p:cNvSpPr txBox="1"/>
          <p:nvPr/>
        </p:nvSpPr>
        <p:spPr>
          <a:xfrm>
            <a:off x="5098331" y="3920260"/>
            <a:ext cx="1848376" cy="830997"/>
          </a:xfrm>
          <a:prstGeom prst="rect">
            <a:avLst/>
          </a:prstGeom>
          <a:noFill/>
        </p:spPr>
        <p:txBody>
          <a:bodyPr wrap="square" rtlCol="0">
            <a:spAutoFit/>
          </a:bodyPr>
          <a:lstStyle/>
          <a:p>
            <a:pPr algn="just"/>
            <a:r>
              <a:rPr lang="en-US" sz="4800" b="1" dirty="0">
                <a:solidFill>
                  <a:srgbClr val="0000FF"/>
                </a:solidFill>
                <a:latin typeface="HP001 4 hàng" panose="020B0603050302020204" pitchFamily="34" charset="0"/>
              </a:rPr>
              <a:t>t</a:t>
            </a:r>
            <a:r>
              <a:rPr lang="en-US" sz="4800" b="1" dirty="0">
                <a:solidFill>
                  <a:srgbClr val="FF0000"/>
                </a:solidFill>
                <a:latin typeface="HP001 4 hàng" panose="020B0603050302020204" pitchFamily="34" charset="0"/>
              </a:rPr>
              <a:t>iết</a:t>
            </a:r>
          </a:p>
        </p:txBody>
      </p:sp>
    </p:spTree>
    <p:extLst>
      <p:ext uri="{BB962C8B-B14F-4D97-AF65-F5344CB8AC3E}">
        <p14:creationId xmlns:p14="http://schemas.microsoft.com/office/powerpoint/2010/main" val="790297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018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1183</TotalTime>
  <Words>333</Words>
  <Application>Microsoft Office PowerPoint</Application>
  <PresentationFormat>Widescreen</PresentationFormat>
  <Paragraphs>51</Paragraphs>
  <Slides>16</Slides>
  <Notes>2</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16</vt:i4>
      </vt:variant>
    </vt:vector>
  </HeadingPairs>
  <TitlesOfParts>
    <vt:vector size="37" baseType="lpstr">
      <vt:lpstr>Microsoft YaHei</vt:lpstr>
      <vt:lpstr>Arial</vt:lpstr>
      <vt:lpstr>Arial-Rounded</vt:lpstr>
      <vt:lpstr>Calibri</vt:lpstr>
      <vt:lpstr>Calibri Light</vt:lpstr>
      <vt:lpstr>HP001 4 hàng</vt:lpstr>
      <vt:lpstr>HP001 5 hàng</vt:lpstr>
      <vt:lpstr>Just Another Hand</vt:lpstr>
      <vt:lpstr>Livvic</vt:lpstr>
      <vt:lpstr>Montserrat</vt:lpstr>
      <vt:lpstr>Montserrat Medium</vt:lpstr>
      <vt:lpstr>Nunito</vt:lpstr>
      <vt:lpstr>Roboto</vt:lpstr>
      <vt:lpstr>Roboto Condensed Light</vt:lpstr>
      <vt:lpstr>Times New Roman</vt:lpstr>
      <vt:lpstr>3_Office Theme</vt:lpstr>
      <vt:lpstr>NỀN 5</vt:lpstr>
      <vt:lpstr>nền 3</vt:lpstr>
      <vt:lpstr>6_Office Theme</vt:lpstr>
      <vt:lpstr>2_Office Theme</vt:lpstr>
      <vt:lpstr>Volicy Bulletin Board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Hang Nguyen</cp:lastModifiedBy>
  <cp:revision>108</cp:revision>
  <dcterms:created xsi:type="dcterms:W3CDTF">2021-06-24T12:42:07Z</dcterms:created>
  <dcterms:modified xsi:type="dcterms:W3CDTF">2025-04-06T18:43:18Z</dcterms:modified>
</cp:coreProperties>
</file>