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  <p:sldMasterId id="2147483744" r:id="rId5"/>
    <p:sldMasterId id="2147483756" r:id="rId6"/>
  </p:sldMasterIdLst>
  <p:notesMasterIdLst>
    <p:notesMasterId r:id="rId20"/>
  </p:notesMasterIdLst>
  <p:sldIdLst>
    <p:sldId id="568" r:id="rId7"/>
    <p:sldId id="519" r:id="rId8"/>
    <p:sldId id="562" r:id="rId9"/>
    <p:sldId id="561" r:id="rId10"/>
    <p:sldId id="557" r:id="rId11"/>
    <p:sldId id="567" r:id="rId12"/>
    <p:sldId id="558" r:id="rId13"/>
    <p:sldId id="564" r:id="rId14"/>
    <p:sldId id="559" r:id="rId15"/>
    <p:sldId id="560" r:id="rId16"/>
    <p:sldId id="565" r:id="rId17"/>
    <p:sldId id="566" r:id="rId18"/>
    <p:sldId id="47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64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691378"/>
      </p:ext>
    </p:extLst>
  </p:cSld>
  <p:clrMapOvr>
    <a:masterClrMapping/>
  </p:clrMapOvr>
  <p:transition spd="slow">
    <p:random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482583"/>
      </p:ext>
    </p:extLst>
  </p:cSld>
  <p:clrMapOvr>
    <a:masterClrMapping/>
  </p:clrMapOvr>
  <p:transition spd="slow">
    <p:random/>
  </p:transition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237347"/>
      </p:ext>
    </p:extLst>
  </p:cSld>
  <p:clrMapOvr>
    <a:masterClrMapping/>
  </p:clrMapOvr>
  <p:transition spd="slow">
    <p:random/>
  </p:transition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766366"/>
      </p:ext>
    </p:extLst>
  </p:cSld>
  <p:clrMapOvr>
    <a:masterClrMapping/>
  </p:clrMapOvr>
  <p:transition spd="slow">
    <p:random/>
  </p:transition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29014"/>
      </p:ext>
    </p:extLst>
  </p:cSld>
  <p:clrMapOvr>
    <a:masterClrMapping/>
  </p:clrMapOvr>
  <p:transition spd="slow">
    <p:random/>
  </p:transition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61818"/>
      </p:ext>
    </p:extLst>
  </p:cSld>
  <p:clrMapOvr>
    <a:masterClrMapping/>
  </p:clrMapOvr>
  <p:transition spd="slow">
    <p:random/>
  </p:transition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495286"/>
      </p:ext>
    </p:extLst>
  </p:cSld>
  <p:clrMapOvr>
    <a:masterClrMapping/>
  </p:clrMapOvr>
  <p:transition spd="slow">
    <p:random/>
  </p:transition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395115"/>
      </p:ext>
    </p:extLst>
  </p:cSld>
  <p:clrMapOvr>
    <a:masterClrMapping/>
  </p:clrMapOvr>
  <p:transition spd="slow">
    <p:random/>
  </p:transition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504585"/>
      </p:ext>
    </p:extLst>
  </p:cSld>
  <p:clrMapOvr>
    <a:masterClrMapping/>
  </p:clrMapOvr>
  <p:transition spd="slow">
    <p:random/>
  </p:transition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009852"/>
      </p:ext>
    </p:extLst>
  </p:cSld>
  <p:clrMapOvr>
    <a:masterClrMapping/>
  </p:clrMapOvr>
  <p:transition spd="slow">
    <p:random/>
  </p:transition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601853"/>
      </p:ext>
    </p:extLst>
  </p:cSld>
  <p:clrMapOvr>
    <a:masterClrMapping/>
  </p:clrMapOvr>
  <p:transition spd="slow">
    <p:random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023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235194-00BA-8654-B651-32D903E05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56887008-0187-C9CB-2212-337DE2999953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6CDE2878-C61B-DE09-A196-7CC4FBF07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2930ABB1-79CF-D114-5AFD-30C758686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A94251D7-4959-6609-E98C-CAA02A3F7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616F82E1-4D3C-3B9E-646C-AE7AE23574A6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9D4DFFA-3BAB-6E95-1235-F3C397418E00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61440A68-1718-E12A-8A84-12D45FFB1224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7A00DFA1-8ACA-D185-47FC-770670B6D6D0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C656230B-29D3-DAFD-C6D6-AFCBCBB30C5D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FF2FED25-5434-6D90-43F3-932E6425C5F7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0F69C636-D8A2-5103-F6E5-BCEDF30D3DDD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05F5E153-B4DA-1D28-2284-BF500EB6EF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5BEC1D15-5DF9-D5BE-F645-F44D2E2FE5FC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08CC8D56-BDDC-6BDF-F295-ABDF3F8F649B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64282D41-10CE-C551-AD89-4858222D37E2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DB1AFAAE-4434-E6FF-09A1-F22FEC28F5C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CFD66456-6369-7868-F44E-9337023AD07E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C9D1BCA9-2B6F-AC07-F725-3C5BBDC46615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994B9A0C-E088-EB0F-8679-D8DF39D47C6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F4A7A3CE-619E-1824-D5A0-986F19EE223C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509EC125-E7CC-DB9A-D42A-A57EB0F8A3CD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7779F064-BBD9-A839-F963-DDFC82D100FE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7EF5B4D5-04D2-D2DE-D6FE-5B9AC47AB075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B5360760-C95C-A567-0B1A-DCE8DEA31A8C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2708BFA7-12D3-3B94-63F4-BCF802A078BC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2A00FC7D-4C93-E396-D71D-E872AECDD57A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07BAF490-4C40-3F56-AAF8-099679D1A0A1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3E54C412-E121-813F-05CD-AA4C0F8B0C3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A9E848E-7A06-9A17-9B54-06DD15D56C11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B074083B-3C68-05A9-CBCA-B70C25FB884B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7E67933A-AE16-5255-7AE0-60A29EC9D746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AA8DA93B-2A75-BFB6-1753-69BDDFCCC3BF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5F2C09EF-BDB6-9212-9C75-158178C11C11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875B7280-C8E8-FCA1-DCB3-39A83FF17F9F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90313ED-5C7F-D8F3-FF3F-88AC31792531}"/>
              </a:ext>
            </a:extLst>
          </p:cNvPr>
          <p:cNvSpPr txBox="1"/>
          <p:nvPr/>
        </p:nvSpPr>
        <p:spPr>
          <a:xfrm>
            <a:off x="121805" y="249474"/>
            <a:ext cx="11948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ANH DŨNG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E5448F-A167-E87A-1A41-727E9CB17EFE}"/>
              </a:ext>
            </a:extLst>
          </p:cNvPr>
          <p:cNvCxnSpPr/>
          <p:nvPr/>
        </p:nvCxnSpPr>
        <p:spPr>
          <a:xfrm>
            <a:off x="4404852" y="1209368"/>
            <a:ext cx="30971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8F0599-C271-0BC0-A3B2-00709EFDDBBE}"/>
              </a:ext>
            </a:extLst>
          </p:cNvPr>
          <p:cNvSpPr txBox="1"/>
          <p:nvPr/>
        </p:nvSpPr>
        <p:spPr>
          <a:xfrm>
            <a:off x="41832" y="1916001"/>
            <a:ext cx="1194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58D3C-3A94-D7DB-39F5-31782559CB7B}"/>
              </a:ext>
            </a:extLst>
          </p:cNvPr>
          <p:cNvSpPr txBox="1"/>
          <p:nvPr/>
        </p:nvSpPr>
        <p:spPr>
          <a:xfrm>
            <a:off x="121805" y="2687459"/>
            <a:ext cx="11948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10: THỜI KHÓA BIỂU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5 + 6)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54298" y="1967132"/>
            <a:ext cx="7412182" cy="47521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592" t="41337" r="32152" b="36557"/>
          <a:stretch/>
        </p:blipFill>
        <p:spPr>
          <a:xfrm>
            <a:off x="3870960" y="2536660"/>
            <a:ext cx="5232755" cy="3305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46" t="30105" r="51520" b="59516"/>
          <a:stretch/>
        </p:blipFill>
        <p:spPr>
          <a:xfrm>
            <a:off x="249177" y="180109"/>
            <a:ext cx="6525696" cy="1219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6061" t="30107" r="26800" b="57414"/>
          <a:stretch/>
        </p:blipFill>
        <p:spPr>
          <a:xfrm>
            <a:off x="7356765" y="1267477"/>
            <a:ext cx="4835236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28676" r="41022" b="29283"/>
          <a:stretch/>
        </p:blipFill>
        <p:spPr>
          <a:xfrm>
            <a:off x="1884218" y="1523999"/>
            <a:ext cx="8465127" cy="4918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146" t="30105" r="51520" b="59516"/>
          <a:stretch/>
        </p:blipFill>
        <p:spPr>
          <a:xfrm>
            <a:off x="249177" y="180110"/>
            <a:ext cx="5673640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2.Chia sẻ với bạn những thông tin mà em quan tâm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28676" r="41022" b="29283"/>
          <a:stretch/>
        </p:blipFill>
        <p:spPr>
          <a:xfrm>
            <a:off x="1524000" y="1233055"/>
            <a:ext cx="9005455" cy="55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KHÓA BIỂU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1962" y="1265380"/>
            <a:ext cx="390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</a:rPr>
              <a:t>Luyện viết 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7286" y="2174341"/>
            <a:ext cx="8817428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THỜI GIAN BIỂU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35148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2" y="545250"/>
            <a:ext cx="10681854" cy="5967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6690" algn="just">
              <a:lnSpc>
                <a:spcPct val="115000"/>
              </a:lnSpc>
              <a:tabLst>
                <a:tab pos="446405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ĐỒ DÙNG DẠY HỌC: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BTTV.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CÁC HOẠT ĐỘNG DẠY HỌC: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50" t="24184" r="23672" b="22146"/>
          <a:stretch/>
        </p:blipFill>
        <p:spPr>
          <a:xfrm>
            <a:off x="0" y="-54429"/>
            <a:ext cx="1222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" r="3063"/>
          <a:stretch/>
        </p:blipFill>
        <p:spPr>
          <a:xfrm>
            <a:off x="609600" y="249383"/>
            <a:ext cx="10695709" cy="58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30" t="56101" r="32327" b="17113"/>
          <a:stretch/>
        </p:blipFill>
        <p:spPr>
          <a:xfrm>
            <a:off x="188685" y="1001487"/>
            <a:ext cx="1174578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27464" r="40569" b="27666"/>
          <a:stretch/>
        </p:blipFill>
        <p:spPr>
          <a:xfrm>
            <a:off x="1052944" y="526474"/>
            <a:ext cx="10113819" cy="60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KHÓA BIỂU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177</Words>
  <Application>Microsoft Office PowerPoint</Application>
  <PresentationFormat>Widescreen</PresentationFormat>
  <Paragraphs>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Times New Roman</vt:lpstr>
      <vt:lpstr>3_Office Theme</vt:lpstr>
      <vt:lpstr>NỀN 5</vt:lpstr>
      <vt:lpstr>nền 3</vt:lpstr>
      <vt:lpstr>6_Office Theme</vt:lpstr>
      <vt:lpstr>2_Office Theme</vt:lpstr>
      <vt:lpstr>5_Default Design</vt:lpstr>
      <vt:lpstr>PowerPoint Presentation</vt:lpstr>
      <vt:lpstr>PowerPoint Presentation</vt:lpstr>
      <vt:lpstr>Thứ    ngày    tháng    năm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Hang Nguyen</cp:lastModifiedBy>
  <cp:revision>110</cp:revision>
  <dcterms:created xsi:type="dcterms:W3CDTF">2021-06-24T12:42:07Z</dcterms:created>
  <dcterms:modified xsi:type="dcterms:W3CDTF">2025-04-07T17:00:04Z</dcterms:modified>
</cp:coreProperties>
</file>