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699" r:id="rId4"/>
    <p:sldMasterId id="2147483701" r:id="rId5"/>
    <p:sldMasterId id="2147483725" r:id="rId6"/>
    <p:sldMasterId id="2147483737" r:id="rId7"/>
  </p:sldMasterIdLst>
  <p:notesMasterIdLst>
    <p:notesMasterId r:id="rId43"/>
  </p:notesMasterIdLst>
  <p:sldIdLst>
    <p:sldId id="319" r:id="rId8"/>
    <p:sldId id="258" r:id="rId9"/>
    <p:sldId id="267" r:id="rId10"/>
    <p:sldId id="332" r:id="rId11"/>
    <p:sldId id="288" r:id="rId12"/>
    <p:sldId id="322" r:id="rId13"/>
    <p:sldId id="301" r:id="rId14"/>
    <p:sldId id="289" r:id="rId15"/>
    <p:sldId id="330" r:id="rId16"/>
    <p:sldId id="331" r:id="rId17"/>
    <p:sldId id="290" r:id="rId18"/>
    <p:sldId id="329" r:id="rId19"/>
    <p:sldId id="291" r:id="rId20"/>
    <p:sldId id="324" r:id="rId21"/>
    <p:sldId id="303" r:id="rId22"/>
    <p:sldId id="328" r:id="rId23"/>
    <p:sldId id="312" r:id="rId24"/>
    <p:sldId id="304" r:id="rId25"/>
    <p:sldId id="271" r:id="rId26"/>
    <p:sldId id="292" r:id="rId27"/>
    <p:sldId id="272" r:id="rId28"/>
    <p:sldId id="273" r:id="rId29"/>
    <p:sldId id="305" r:id="rId30"/>
    <p:sldId id="308" r:id="rId31"/>
    <p:sldId id="307" r:id="rId32"/>
    <p:sldId id="306" r:id="rId33"/>
    <p:sldId id="293" r:id="rId34"/>
    <p:sldId id="309" r:id="rId35"/>
    <p:sldId id="294" r:id="rId36"/>
    <p:sldId id="311" r:id="rId37"/>
    <p:sldId id="278" r:id="rId38"/>
    <p:sldId id="295" r:id="rId39"/>
    <p:sldId id="296" r:id="rId40"/>
    <p:sldId id="297" r:id="rId41"/>
    <p:sldId id="285" r:id="rId42"/>
  </p:sldIdLst>
  <p:sldSz cx="12192000" cy="6858000"/>
  <p:notesSz cx="6858000" cy="9144000"/>
  <p:embeddedFontLst>
    <p:embeddedFont>
      <p:font typeface="等线" panose="02010600030101010101" pitchFamily="2" charset="-122"/>
      <p:regular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Microsoft YaHei" panose="020B0503020204020204" pitchFamily="34" charset="-122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3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682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68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762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8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Các con được nghe thấy tiếng trống trường vào những thời điểm nào? Các con cảm thấy thế nào khi nghe thấy tiếng trống trường vào những thời điểm đó?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15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7A2A3-7DF5-B8A2-13DA-8BF04BFBD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EBD1CE-C278-F744-31DF-BB2BA73AC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C8887DD-AEB9-F42D-5291-BAAB43157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DB9103-3CAC-CE14-AD48-3350B12F38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1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089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796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939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99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40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87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2169-C542-4B60-AD39-108FF6E9E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7B537-4185-4F36-8FC5-DE81E2667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EA62E-71D4-4CCE-981A-FA0605412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BCC89-E450-479D-AA12-ADE4439F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7D25-A687-4013-B932-4CD4C26FA72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8E386-C8AC-46CC-9F13-5DFDA650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A9EA2-2383-4A2F-AD55-552F92E5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077B5-CE30-446D-BAE2-534904A4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52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37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5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30.png"/><Relationship Id="rId4" Type="http://schemas.openxmlformats.org/officeDocument/2006/relationships/tags" Target="../tags/tag4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1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5149A5-451E-4E13-9907-E466149D6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A95425-40F7-40FC-9BE3-F37D9F43D930}"/>
              </a:ext>
            </a:extLst>
          </p:cNvPr>
          <p:cNvSpPr txBox="1"/>
          <p:nvPr/>
        </p:nvSpPr>
        <p:spPr>
          <a:xfrm>
            <a:off x="747251" y="2841861"/>
            <a:ext cx="7777317" cy="1410252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4886">
              <a:lnSpc>
                <a:spcPct val="150000"/>
              </a:lnSpc>
            </a:pPr>
            <a:r>
              <a:rPr lang="vi-VN" sz="6600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  <a:endParaRPr lang="en-US" sz="66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406DF-5F3C-02F9-EF0D-72F80BC89561}"/>
              </a:ext>
            </a:extLst>
          </p:cNvPr>
          <p:cNvSpPr txBox="1"/>
          <p:nvPr/>
        </p:nvSpPr>
        <p:spPr>
          <a:xfrm>
            <a:off x="2207341" y="762337"/>
            <a:ext cx="7777317" cy="982827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4886">
              <a:lnSpc>
                <a:spcPct val="110000"/>
              </a:lnSpc>
            </a:pPr>
            <a:r>
              <a:rPr lang="vi-VN" sz="2800" b="1" dirty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 defTabSz="684886">
              <a:lnSpc>
                <a:spcPct val="110000"/>
              </a:lnSpc>
            </a:pPr>
            <a:r>
              <a:rPr lang="vi-VN" sz="2800" b="1" dirty="0">
                <a:solidFill>
                  <a:srgbClr val="7030A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2800" dirty="0">
              <a:solidFill>
                <a:srgbClr val="7030A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CC75D7-242C-6D12-D97D-E52390B355CA}"/>
              </a:ext>
            </a:extLst>
          </p:cNvPr>
          <p:cNvCxnSpPr/>
          <p:nvPr/>
        </p:nvCxnSpPr>
        <p:spPr>
          <a:xfrm>
            <a:off x="4483510" y="1750142"/>
            <a:ext cx="33134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0DBCFC-7AFE-600C-EC73-0AEB4D7921E3}"/>
              </a:ext>
            </a:extLst>
          </p:cNvPr>
          <p:cNvSpPr txBox="1"/>
          <p:nvPr/>
        </p:nvSpPr>
        <p:spPr>
          <a:xfrm>
            <a:off x="594851" y="2227344"/>
            <a:ext cx="7777317" cy="1044511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4886">
              <a:lnSpc>
                <a:spcPct val="150000"/>
              </a:lnSpc>
            </a:pPr>
            <a:r>
              <a:rPr lang="vi-VN" sz="4800" b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8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52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098" y="-70787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543" y="997938"/>
            <a:ext cx="10515600" cy="849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329401" y="111093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706796" y="111093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046091" y="10796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647313" y="10964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/>
          <p:cNvSpPr/>
          <p:nvPr/>
        </p:nvSpPr>
        <p:spPr>
          <a:xfrm>
            <a:off x="5259237" y="1422606"/>
            <a:ext cx="6919453" cy="244941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2/2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1/3.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4655" y="3757246"/>
            <a:ext cx="7404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 trống trường em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932059" y="3965795"/>
            <a:ext cx="148328" cy="48999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55997" y="4664337"/>
            <a:ext cx="7404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 nằm ngẫm n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096317" y="4848497"/>
            <a:ext cx="148328" cy="489993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41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522669" y="439612"/>
            <a:ext cx="6916420" cy="2399246"/>
            <a:chOff x="3693569" y="1287910"/>
            <a:chExt cx="3822655" cy="2399227"/>
          </a:xfrm>
        </p:grpSpPr>
        <p:grpSp>
          <p:nvGrpSpPr>
            <p:cNvPr id="42" name="Group 41"/>
            <p:cNvGrpSpPr/>
            <p:nvPr/>
          </p:nvGrpSpPr>
          <p:grpSpPr>
            <a:xfrm>
              <a:off x="3693569" y="1287910"/>
              <a:ext cx="3822655" cy="2399227"/>
              <a:chOff x="114378" y="2306774"/>
              <a:chExt cx="2109019" cy="2185571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14378" y="230677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48807" y="3398916"/>
                <a:ext cx="1808630" cy="1093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ngẫm</a:t>
                </a: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nghĩ</a:t>
                </a:r>
                <a:endPara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0023" y="3197631"/>
            <a:ext cx="9055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600" b="0" i="0" u="none" strike="noStrike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Chúng ta nên </a:t>
            </a:r>
            <a:r>
              <a:rPr lang="vi-VN" altLang="vi-VN" sz="3600" b="0" i="0" u="none" strike="noStrike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ngẫm nghĩ </a:t>
            </a:r>
            <a:r>
              <a:rPr lang="vi-VN" altLang="vi-VN" sz="3600" b="0" i="0" u="none" strike="noStrike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về hành động của mình.</a:t>
            </a:r>
            <a:endParaRPr lang="en-US" altLang="vi-VN" sz="36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8603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27330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235774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280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336" y="4421875"/>
            <a:ext cx="2202311" cy="247024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5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1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9" y="566838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89" y="2948949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65619" y="5560363"/>
            <a:ext cx="7221523" cy="889626"/>
            <a:chOff x="783923" y="5995764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83923" y="6080410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38167" y="5995764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đoạn nối tiếp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158423" y="1671369"/>
            <a:ext cx="546397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98772" y="4055491"/>
            <a:ext cx="506048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477858" y="1548736"/>
            <a:ext cx="546374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516334" y="3970415"/>
            <a:ext cx="526280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887194" y="119275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62336" y="1633165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884827" y="2104291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119830" y="2632647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125476" y="4055491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166669" y="3539232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743201" y="4525897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415823" y="4996303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438161" y="1662001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984445" y="2103520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937084" y="354833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312839" y="398847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410456" y="399187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9480367" y="394992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012836" y="4478333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294218" y="4954430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653807" y="1189094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08671" y="2990951"/>
            <a:ext cx="17108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873411" y="2602683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6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42736" y="86738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1920" y="1587152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473106" y="1676277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4090" y="0"/>
            <a:ext cx="5203190" cy="792769"/>
            <a:chOff x="708943" y="5967234"/>
            <a:chExt cx="5825836" cy="792769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775851" y="5967234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Luyện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nhóm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819" y="-383338"/>
            <a:ext cx="4104240" cy="3173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89999" y="842335"/>
            <a:ext cx="36516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8657" y="3072348"/>
            <a:ext cx="84459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Tiêu chí nhận xét:</a:t>
            </a:r>
          </a:p>
          <a:p>
            <a:pPr marL="285750" indent="-285750">
              <a:buFontTx/>
              <a:buChar char="-"/>
            </a:pP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Đọc đúng từ ngữ, đọc trôi chảy, đọc to rõ ràng.</a:t>
            </a:r>
          </a:p>
          <a:p>
            <a:pPr marL="285750" indent="-285750">
              <a:buFontTx/>
              <a:buChar char="-"/>
            </a:pP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Ngắt nghỉ câu đúng.</a:t>
            </a:r>
          </a:p>
          <a:p>
            <a:pPr marL="285750" indent="-285750">
              <a:buFontTx/>
              <a:buChar char="-"/>
            </a:pP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Đọc diễn cảm.</a:t>
            </a:r>
          </a:p>
          <a:p>
            <a:pPr marL="285750" indent="-285750">
              <a:buFontTx/>
              <a:buChar char="-"/>
            </a:pP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toàn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98168" y="679245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  <a:latin typeface="+mj-lt"/>
              </a:rPr>
              <a:t>Khi nghỉ hè, không được thấy các bạn học sinh, cái trống cảm thấy như thế nào?</a:t>
            </a:r>
            <a:endParaRPr lang="en-US" sz="3600" b="1" dirty="0">
              <a:solidFill>
                <a:schemeClr val="tx1"/>
              </a:solidFill>
              <a:latin typeface="+mj-lt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00748" y="2654710"/>
            <a:ext cx="6715432" cy="1376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latin typeface="+mj-lt"/>
              </a:rPr>
              <a:t>A. Vui vẻ vì được nghỉ ngơi.</a:t>
            </a:r>
            <a:endParaRPr lang="en-US" sz="400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00748" y="4365522"/>
            <a:ext cx="6715432" cy="13765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/>
              <a:t>B. Buồn, nhớ các bạn học sinh.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4570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7603"/>
          </a:xfrm>
        </p:spPr>
      </p:pic>
      <p:sp>
        <p:nvSpPr>
          <p:cNvPr id="8" name="矩形 7"/>
          <p:cNvSpPr/>
          <p:nvPr/>
        </p:nvSpPr>
        <p:spPr>
          <a:xfrm>
            <a:off x="1287882" y="389708"/>
            <a:ext cx="9795510" cy="67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7882" y="1233808"/>
            <a:ext cx="10721975" cy="1394388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Cái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cũng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nghỉ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nằm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ngẫm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nghĩ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buồn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vì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vắng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矩形 10"/>
          <p:cNvSpPr/>
          <p:nvPr/>
        </p:nvSpPr>
        <p:spPr>
          <a:xfrm>
            <a:off x="1287882" y="2559663"/>
            <a:ext cx="9686290" cy="585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1948596" y="2972521"/>
            <a:ext cx="9099550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矩形 10"/>
          <p:cNvSpPr/>
          <p:nvPr/>
        </p:nvSpPr>
        <p:spPr>
          <a:xfrm>
            <a:off x="1219764" y="3671313"/>
            <a:ext cx="10972236" cy="10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  	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2840" y="4509455"/>
            <a:ext cx="7915910" cy="74254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Khổ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1243786" y="5217060"/>
            <a:ext cx="10198002" cy="870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	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818147" y="6026971"/>
            <a:ext cx="11191709" cy="1394388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thân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thiết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gắn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bó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coi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một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  <a:endParaRPr lang="zh-CN" altLang="en-US" sz="30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8" grpId="1" animBg="1"/>
      <p:bldP spid="9" grpId="0" build="p"/>
      <p:bldP spid="10" grpId="0" bldLvl="0" animBg="1"/>
      <p:bldP spid="10" grpId="1" animBg="1"/>
      <p:bldP spid="11" grpId="0"/>
      <p:bldP spid="11" grpId="1"/>
      <p:bldP spid="12" grpId="0" bldLvl="0" animBg="1"/>
      <p:bldP spid="13" grpId="0"/>
      <p:bldP spid="13" grpId="1"/>
      <p:bldP spid="14" grpId="0" bldLvl="0" animBg="1"/>
      <p:bldP spid="14" grpId="1" animBg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3" y="1119358"/>
            <a:ext cx="6416566" cy="4493172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98293" y="2705458"/>
            <a:ext cx="4612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Cloud 2"/>
          <p:cNvSpPr/>
          <p:nvPr/>
        </p:nvSpPr>
        <p:spPr>
          <a:xfrm>
            <a:off x="354842" y="2806920"/>
            <a:ext cx="2975212" cy="91313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658407" y="2806920"/>
            <a:ext cx="3038786" cy="91313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835681" y="2806920"/>
            <a:ext cx="2402698" cy="913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9348037" y="2806920"/>
            <a:ext cx="2402698" cy="91313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1" animBg="1"/>
      <p:bldP spid="6" grpId="2" animBg="1"/>
      <p:bldP spid="6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Am-thanh-tieng-tro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89094" y="3372757"/>
            <a:ext cx="725258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4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976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6971504" cy="14554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87537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656840" y="4648164"/>
            <a:ext cx="6855650" cy="168439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6" y="1166299"/>
            <a:ext cx="6816645" cy="4445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7827" y="2333762"/>
            <a:ext cx="3295353" cy="105900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74" y="4726745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0646" y="4710979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70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66" y="5737268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5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ướng dẫn viết chữa Đ hoa - Instructions for capital letter Đ - 大写字母Đ的说明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2010" y="637341"/>
            <a:ext cx="6862595" cy="4925472"/>
          </a:xfrm>
        </p:spPr>
      </p:pic>
    </p:spTree>
    <p:extLst>
      <p:ext uri="{BB962C8B-B14F-4D97-AF65-F5344CB8AC3E}">
        <p14:creationId xmlns:p14="http://schemas.microsoft.com/office/powerpoint/2010/main" val="41464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385" y="1755596"/>
            <a:ext cx="4805013" cy="180647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40728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672" y="4726745"/>
            <a:ext cx="588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5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220" y="4679447"/>
            <a:ext cx="408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3178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8940" y="5737268"/>
            <a:ext cx="42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7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57" y="2429169"/>
            <a:ext cx="4822354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533363"/>
            <a:ext cx="3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805" y="3039376"/>
            <a:ext cx="789831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Đi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ngày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,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hǌ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sàng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khôn</a:t>
            </a:r>
            <a:r>
              <a:rPr lang="en-US" sz="340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.</a:t>
            </a: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  <a:latin typeface="HP001 4 hàng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69" y="715323"/>
            <a:ext cx="97217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60812" y="5318438"/>
            <a:ext cx="7970292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99" y="1569493"/>
            <a:ext cx="6143293" cy="4607470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87485" y="2705857"/>
            <a:ext cx="4623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1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37" y="1055406"/>
            <a:ext cx="6836669" cy="4458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542056" y="1860765"/>
            <a:ext cx="3665921" cy="3036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481" y="1188170"/>
            <a:ext cx="3765746" cy="2264703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"/>
          <p:cNvGrpSpPr/>
          <p:nvPr/>
        </p:nvGrpSpPr>
        <p:grpSpPr>
          <a:xfrm>
            <a:off x="2896431" y="-43134"/>
            <a:ext cx="6015557" cy="889296"/>
            <a:chOff x="2511715" y="335043"/>
            <a:chExt cx="803516" cy="820619"/>
          </a:xfrm>
        </p:grpSpPr>
        <p:sp>
          <p:nvSpPr>
            <p:cNvPr id="16" name="15"/>
            <p:cNvSpPr/>
            <p:nvPr/>
          </p:nvSpPr>
          <p:spPr>
            <a:xfrm>
              <a:off x="2511715" y="335043"/>
              <a:ext cx="803516" cy="82061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40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28203" y="452206"/>
              <a:ext cx="762098" cy="5874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4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Ngôi trường của em</a:t>
              </a:r>
              <a:endParaRPr lang="zh-CN" altLang="en-US" sz="4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2" y="880852"/>
            <a:ext cx="11052871" cy="4845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977" y="5950421"/>
            <a:ext cx="499848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199" y="5976211"/>
            <a:ext cx="1136400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183835" y="343186"/>
            <a:ext cx="8147517" cy="368809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54" t="50000" r="12665" b="19010"/>
          <a:stretch/>
        </p:blipFill>
        <p:spPr>
          <a:xfrm>
            <a:off x="0" y="4533900"/>
            <a:ext cx="12192000" cy="226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667B2-C9C3-2DB6-E95D-FE9F48D18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>
            <a:extLst>
              <a:ext uri="{FF2B5EF4-FFF2-40B4-BE49-F238E27FC236}">
                <a16:creationId xmlns:a16="http://schemas.microsoft.com/office/drawing/2014/main" id="{47CF9488-76A0-390B-6E89-C06D02660B3A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>
            <a:extLst>
              <a:ext uri="{FF2B5EF4-FFF2-40B4-BE49-F238E27FC236}">
                <a16:creationId xmlns:a16="http://schemas.microsoft.com/office/drawing/2014/main" id="{85AD3771-9481-C523-A401-C6BD161C6880}"/>
              </a:ext>
            </a:extLst>
          </p:cNvPr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>
              <a:extLst>
                <a:ext uri="{FF2B5EF4-FFF2-40B4-BE49-F238E27FC236}">
                  <a16:creationId xmlns:a16="http://schemas.microsoft.com/office/drawing/2014/main" id="{3F8C803A-D0B8-D2E4-FAB7-9A1153909540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9B3EE0EC-9B9C-2997-DA9D-707CD004C34E}"/>
                </a:ext>
              </a:extLst>
            </p:cNvPr>
            <p:cNvSpPr txBox="1"/>
            <p:nvPr/>
          </p:nvSpPr>
          <p:spPr>
            <a:xfrm>
              <a:off x="2303950" y="1556684"/>
              <a:ext cx="1282712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vi-VN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>
            <a:extLst>
              <a:ext uri="{FF2B5EF4-FFF2-40B4-BE49-F238E27FC236}">
                <a16:creationId xmlns:a16="http://schemas.microsoft.com/office/drawing/2014/main" id="{BE0A041D-8924-488A-4612-8307DC37FB85}"/>
              </a:ext>
            </a:extLst>
          </p:cNvPr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>
              <a:extLst>
                <a:ext uri="{FF2B5EF4-FFF2-40B4-BE49-F238E27FC236}">
                  <a16:creationId xmlns:a16="http://schemas.microsoft.com/office/drawing/2014/main" id="{E2681C8B-8557-8D10-E5E2-4B6FA1E1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>
              <a:extLst>
                <a:ext uri="{FF2B5EF4-FFF2-40B4-BE49-F238E27FC236}">
                  <a16:creationId xmlns:a16="http://schemas.microsoft.com/office/drawing/2014/main" id="{7025F2D3-502A-6669-2A31-1549F8B8D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>
              <a:extLst>
                <a:ext uri="{FF2B5EF4-FFF2-40B4-BE49-F238E27FC236}">
                  <a16:creationId xmlns:a16="http://schemas.microsoft.com/office/drawing/2014/main" id="{3E0DB3BA-18EE-5019-A330-8CA0A08CA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7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3218956" y="5871845"/>
            <a:ext cx="5203190" cy="768350"/>
            <a:chOff x="708943" y="6033135"/>
            <a:chExt cx="5825836" cy="768350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mẫu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2771254" y="3075709"/>
            <a:ext cx="1530452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84555" y="2521529"/>
            <a:ext cx="639445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78518" y="5417129"/>
            <a:ext cx="777991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31667" y="1579420"/>
            <a:ext cx="990479" cy="27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955767" y="2092035"/>
            <a:ext cx="895349" cy="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00470" y="3075709"/>
            <a:ext cx="18082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21103" y="4401648"/>
            <a:ext cx="639445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851116" y="4374592"/>
            <a:ext cx="639445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897228" y="4391143"/>
            <a:ext cx="639445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936517" y="4374592"/>
            <a:ext cx="639445" cy="13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733303" y="5385320"/>
            <a:ext cx="1117813" cy="59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-56147" y="-419643"/>
            <a:ext cx="12243191" cy="7530695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94056" y="4005931"/>
            <a:ext cx="9359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Toàn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giọng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nhẹ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nhàng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trìu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mến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26A51-BC21-4DA7-AFD8-7CEC6CC8A5EF}"/>
              </a:ext>
            </a:extLst>
          </p:cNvPr>
          <p:cNvSpPr txBox="1"/>
          <p:nvPr/>
        </p:nvSpPr>
        <p:spPr>
          <a:xfrm>
            <a:off x="4488299" y="3206440"/>
            <a:ext cx="370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0715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280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67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8603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27330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235774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280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336" y="4421875"/>
            <a:ext cx="2202311" cy="247024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5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1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9" y="566838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89" y="2948949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65619" y="5560363"/>
            <a:ext cx="7221523" cy="889626"/>
            <a:chOff x="783923" y="5995764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83923" y="6080410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38167" y="5995764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đoạn nối tiếp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158423" y="1671369"/>
            <a:ext cx="546397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98772" y="4055491"/>
            <a:ext cx="506048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5477858" y="1548736"/>
            <a:ext cx="546374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516334" y="3970415"/>
            <a:ext cx="526280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887194" y="119275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62336" y="1633165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884827" y="2104291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119830" y="2632647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125476" y="4055491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166669" y="3539232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743201" y="4525897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415823" y="4996303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438161" y="1662001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174748" y="2120854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937084" y="354833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312839" y="398847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410456" y="3991876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9480367" y="394992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012836" y="4478333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8330071" y="4950281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653807" y="1189094"/>
            <a:ext cx="77224" cy="470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08671" y="2990951"/>
            <a:ext cx="17108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864536" y="2698687"/>
            <a:ext cx="55411" cy="4719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11208633" y="368964"/>
            <a:ext cx="540774" cy="39574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680" y="500062"/>
            <a:ext cx="6243320" cy="1325563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00206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khó</a:t>
            </a:r>
            <a:r>
              <a:rPr lang="en-US" sz="5400" b="1" dirty="0">
                <a:solidFill>
                  <a:srgbClr val="002060"/>
                </a:solidFill>
                <a:latin typeface="HP001 4 hàng" panose="020B060402020202020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ằm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1134</Words>
  <Application>Microsoft Office PowerPoint</Application>
  <PresentationFormat>Widescreen</PresentationFormat>
  <Paragraphs>227</Paragraphs>
  <Slides>35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Arial-Rounded</vt:lpstr>
      <vt:lpstr>Times New Roman</vt:lpstr>
      <vt:lpstr>Calibri</vt:lpstr>
      <vt:lpstr>Microsoft YaHei</vt:lpstr>
      <vt:lpstr>等线</vt:lpstr>
      <vt:lpstr>Calibri Light</vt:lpstr>
      <vt:lpstr>HP001 4 hàng</vt:lpstr>
      <vt:lpstr>1_Office Theme</vt:lpstr>
      <vt:lpstr>1_Office 主题​​</vt:lpstr>
      <vt:lpstr>6_Office Theme</vt:lpstr>
      <vt:lpstr>4_Office Theme</vt:lpstr>
      <vt:lpstr>2_Office 主题​​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khó:</vt:lpstr>
      <vt:lpstr>Luyện đọc câu.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Hang Nguyen</cp:lastModifiedBy>
  <cp:revision>85</cp:revision>
  <dcterms:created xsi:type="dcterms:W3CDTF">2021-05-24T09:52:12Z</dcterms:created>
  <dcterms:modified xsi:type="dcterms:W3CDTF">2025-04-06T18:49:52Z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