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4" r:id="rId1"/>
  </p:sldMasterIdLst>
  <p:notesMasterIdLst>
    <p:notesMasterId r:id="rId15"/>
  </p:notesMasterIdLst>
  <p:handoutMasterIdLst>
    <p:handoutMasterId r:id="rId16"/>
  </p:handoutMasterIdLst>
  <p:sldIdLst>
    <p:sldId id="464" r:id="rId2"/>
    <p:sldId id="420" r:id="rId3"/>
    <p:sldId id="475" r:id="rId4"/>
    <p:sldId id="433" r:id="rId5"/>
    <p:sldId id="441" r:id="rId6"/>
    <p:sldId id="447" r:id="rId7"/>
    <p:sldId id="442" r:id="rId8"/>
    <p:sldId id="474" r:id="rId9"/>
    <p:sldId id="466" r:id="rId10"/>
    <p:sldId id="418" r:id="rId11"/>
    <p:sldId id="473" r:id="rId12"/>
    <p:sldId id="412" r:id="rId13"/>
    <p:sldId id="318" r:id="rId14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7"/>
      <p:bold r:id="rId18"/>
    </p:embeddedFont>
  </p:embeddedFontLst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44" userDrawn="1">
          <p15:clr>
            <a:srgbClr val="A4A3A4"/>
          </p15:clr>
        </p15:guide>
        <p15:guide id="3" orient="horz" pos="1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A8C4"/>
    <a:srgbClr val="CEAFC3"/>
    <a:srgbClr val="FA0000"/>
    <a:srgbClr val="F4F4F4"/>
    <a:srgbClr val="68AFBC"/>
    <a:srgbClr val="F5F5F5"/>
    <a:srgbClr val="709776"/>
    <a:srgbClr val="859E8C"/>
    <a:srgbClr val="9F624F"/>
    <a:srgbClr val="F2C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8" autoAdjust="0"/>
    <p:restoredTop sz="95226" autoAdjust="0"/>
  </p:normalViewPr>
  <p:slideViewPr>
    <p:cSldViewPr>
      <p:cViewPr varScale="1">
        <p:scale>
          <a:sx n="104" d="100"/>
          <a:sy n="104" d="100"/>
        </p:scale>
        <p:origin x="744" y="72"/>
      </p:cViewPr>
      <p:guideLst>
        <p:guide pos="2744"/>
        <p:guide orient="horz" pos="1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29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8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2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72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25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36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3"/>
          <a:stretch/>
        </p:blipFill>
        <p:spPr>
          <a:xfrm flipH="1">
            <a:off x="7919864" y="2579971"/>
            <a:ext cx="1224136" cy="25922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1" t="75590" r="1"/>
          <a:stretch/>
        </p:blipFill>
        <p:spPr>
          <a:xfrm>
            <a:off x="-36512" y="-20538"/>
            <a:ext cx="2351761" cy="6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D690-BB7E-44D6-90FA-02C0413F91EC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8E2D-514F-4366-837D-6D1C02DCED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8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23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61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75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88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69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67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19FA63E-76F7-494F-8457-24B3477B7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/>
          <a:stretch/>
        </p:blipFill>
        <p:spPr>
          <a:xfrm rot="16200000">
            <a:off x="1989983" y="-1989982"/>
            <a:ext cx="5164038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5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15F3-AD44-45B9-8EDD-3373CB07A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15CE8-45B5-4C8A-A045-2E15BAA1BE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F9182B5-020E-4D01-A9FC-D38370F64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F9F121-A57F-442B-9C61-2004EA11880A}"/>
              </a:ext>
            </a:extLst>
          </p:cNvPr>
          <p:cNvSpPr txBox="1"/>
          <p:nvPr/>
        </p:nvSpPr>
        <p:spPr>
          <a:xfrm>
            <a:off x="0" y="2534179"/>
            <a:ext cx="9144000" cy="1880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ôn</a:t>
            </a:r>
            <a:r>
              <a:rPr lang="en-US" alt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Toán</a:t>
            </a:r>
            <a:r>
              <a:rPr lang="en-US" alt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vi-VN" alt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Bài</a:t>
            </a:r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7: </a:t>
            </a:r>
            <a:r>
              <a:rPr lang="en-US" alt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Phép</a:t>
            </a:r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cộng</a:t>
            </a:r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(qua 10) </a:t>
            </a:r>
            <a:r>
              <a:rPr lang="en-US" alt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phạm</a:t>
            </a:r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vi 20</a:t>
            </a:r>
            <a:endParaRPr lang="vi-VN" altLang="vi-VN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E03FDB-B964-48DE-943D-222718B01570}"/>
              </a:ext>
            </a:extLst>
          </p:cNvPr>
          <p:cNvSpPr/>
          <p:nvPr/>
        </p:nvSpPr>
        <p:spPr>
          <a:xfrm>
            <a:off x="323230" y="2330640"/>
            <a:ext cx="8496944" cy="13328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Nhiệt liệt chào mừng các cô giáo</a:t>
            </a:r>
          </a:p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đến dự tiết học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929CD-F2A2-8CE3-6482-856DC8D70A65}"/>
              </a:ext>
            </a:extLst>
          </p:cNvPr>
          <p:cNvSpPr txBox="1"/>
          <p:nvPr/>
        </p:nvSpPr>
        <p:spPr>
          <a:xfrm>
            <a:off x="1940461" y="91555"/>
            <a:ext cx="52624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UBND QUẬN DƯƠNG KINH</a:t>
            </a:r>
          </a:p>
          <a:p>
            <a:pPr algn="ctr"/>
            <a:r>
              <a:rPr lang="vi-VN" altLang="vi-VN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TIỂU HỌC ANH DŨNG</a:t>
            </a:r>
            <a:endParaRPr lang="en-US" altLang="vi-VN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837073-0C7D-A9BB-1A7E-501710FB9403}"/>
              </a:ext>
            </a:extLst>
          </p:cNvPr>
          <p:cNvCxnSpPr/>
          <p:nvPr/>
        </p:nvCxnSpPr>
        <p:spPr>
          <a:xfrm>
            <a:off x="3275856" y="841772"/>
            <a:ext cx="26652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62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DELL\Downloads\HD1.png"/>
          <p:cNvPicPr>
            <a:picLocks noChangeAspect="1" noChangeArrowheads="1"/>
          </p:cNvPicPr>
          <p:nvPr/>
        </p:nvPicPr>
        <p:blipFill>
          <a:blip r:embed="rId4"/>
          <a:srcRect r="71053" b="71631"/>
          <a:stretch>
            <a:fillRect/>
          </a:stretch>
        </p:blipFill>
        <p:spPr bwMode="auto">
          <a:xfrm>
            <a:off x="1331640" y="1059582"/>
            <a:ext cx="62484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64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hicken-dance-Chicken cắt (1)">
            <a:hlinkClick r:id="" action="ppaction://media"/>
            <a:extLst>
              <a:ext uri="{FF2B5EF4-FFF2-40B4-BE49-F238E27FC236}">
                <a16:creationId xmlns:a16="http://schemas.microsoft.com/office/drawing/2014/main" id="{57EEE025-C28D-428C-A482-CE919BBEE3B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7944" y="1707654"/>
            <a:ext cx="1129477" cy="919410"/>
          </a:xfrm>
        </p:spPr>
      </p:pic>
    </p:spTree>
    <p:extLst>
      <p:ext uri="{BB962C8B-B14F-4D97-AF65-F5344CB8AC3E}">
        <p14:creationId xmlns:p14="http://schemas.microsoft.com/office/powerpoint/2010/main" val="8472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570986" y="334867"/>
            <a:ext cx="3981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1103093"/>
            <a:ext cx="7658335" cy="1324641"/>
            <a:chOff x="138887" y="1015016"/>
            <a:chExt cx="4968552" cy="1324641"/>
          </a:xfrm>
        </p:grpSpPr>
        <p:grpSp>
          <p:nvGrpSpPr>
            <p:cNvPr id="77" name="组合 76"/>
            <p:cNvGrpSpPr/>
            <p:nvPr/>
          </p:nvGrpSpPr>
          <p:grpSpPr>
            <a:xfrm>
              <a:off x="138887" y="1015016"/>
              <a:ext cx="4968552" cy="1324641"/>
              <a:chOff x="1334895" y="1791367"/>
              <a:chExt cx="5125629" cy="1766189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1334895" y="2427255"/>
                <a:ext cx="4325306" cy="1130301"/>
                <a:chOff x="1334895" y="2427255"/>
                <a:chExt cx="4325306" cy="1130301"/>
              </a:xfrm>
            </p:grpSpPr>
            <p:sp>
              <p:nvSpPr>
                <p:cNvPr id="81" name="矩形: 圆角 1"/>
                <p:cNvSpPr/>
                <p:nvPr/>
              </p:nvSpPr>
              <p:spPr>
                <a:xfrm>
                  <a:off x="1334895" y="2427255"/>
                  <a:ext cx="4325306" cy="1130300"/>
                </a:xfrm>
                <a:prstGeom prst="roundRect">
                  <a:avLst>
                    <a:gd name="adj" fmla="val 49532"/>
                  </a:avLst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7" name="椭圆 86"/>
                <p:cNvSpPr/>
                <p:nvPr/>
              </p:nvSpPr>
              <p:spPr>
                <a:xfrm>
                  <a:off x="1336419" y="2427256"/>
                  <a:ext cx="1130300" cy="1130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EAFC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zh-CN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6" name="直接连接符 85"/>
                <p:cNvCxnSpPr/>
                <p:nvPr/>
              </p:nvCxnSpPr>
              <p:spPr>
                <a:xfrm>
                  <a:off x="2654165" y="2911803"/>
                  <a:ext cx="58674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8801">
                <a:off x="5152932" y="1791367"/>
                <a:ext cx="1307592" cy="1103388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1268652" y="1562955"/>
              <a:ext cx="30901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Ôn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tập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kiến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thức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đã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học</a:t>
              </a:r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87727" y="2685462"/>
            <a:ext cx="7692785" cy="1470464"/>
            <a:chOff x="2732320" y="3496350"/>
            <a:chExt cx="5800120" cy="1288569"/>
          </a:xfrm>
        </p:grpSpPr>
        <p:grpSp>
          <p:nvGrpSpPr>
            <p:cNvPr id="89" name="组合 88"/>
            <p:cNvGrpSpPr/>
            <p:nvPr/>
          </p:nvGrpSpPr>
          <p:grpSpPr>
            <a:xfrm>
              <a:off x="2732320" y="3496350"/>
              <a:ext cx="5800120" cy="1288569"/>
              <a:chOff x="6734210" y="1839465"/>
              <a:chExt cx="5149696" cy="1718091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6734210" y="2427255"/>
                <a:ext cx="4325306" cy="1130301"/>
                <a:chOff x="6734210" y="2427255"/>
                <a:chExt cx="4325306" cy="1130301"/>
              </a:xfrm>
            </p:grpSpPr>
            <p:sp>
              <p:nvSpPr>
                <p:cNvPr id="92" name="矩形: 圆角 45"/>
                <p:cNvSpPr/>
                <p:nvPr/>
              </p:nvSpPr>
              <p:spPr>
                <a:xfrm>
                  <a:off x="6734210" y="2427255"/>
                  <a:ext cx="4325306" cy="1130300"/>
                </a:xfrm>
                <a:prstGeom prst="roundRect">
                  <a:avLst>
                    <a:gd name="adj" fmla="val 49532"/>
                  </a:avLst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6734210" y="2427256"/>
                  <a:ext cx="1130300" cy="1130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zh-CN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7" name="直接连接符 96"/>
                <p:cNvCxnSpPr/>
                <p:nvPr/>
              </p:nvCxnSpPr>
              <p:spPr>
                <a:xfrm>
                  <a:off x="8128758" y="2911803"/>
                  <a:ext cx="58674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91" name="图片 9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90103">
                <a:off x="10576314" y="1839465"/>
                <a:ext cx="1307592" cy="1103387"/>
              </a:xfrm>
              <a:prstGeom prst="rect">
                <a:avLst/>
              </a:prstGeom>
            </p:spPr>
          </p:pic>
        </p:grpSp>
        <p:sp>
          <p:nvSpPr>
            <p:cNvPr id="48" name="TextBox 47"/>
            <p:cNvSpPr txBox="1"/>
            <p:nvPr/>
          </p:nvSpPr>
          <p:spPr>
            <a:xfrm>
              <a:off x="3976117" y="4068667"/>
              <a:ext cx="43223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Chuẩn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bài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cho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tiết</a:t>
              </a:r>
              <a:r>
                <a: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sau</a:t>
              </a:r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5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6046" y="2571750"/>
            <a:ext cx="2827951" cy="25922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7"/>
          <a:stretch/>
        </p:blipFill>
        <p:spPr>
          <a:xfrm>
            <a:off x="-19021" y="-10237"/>
            <a:ext cx="2999833" cy="2466366"/>
          </a:xfrm>
          <a:prstGeom prst="rect">
            <a:avLst/>
          </a:prstGeom>
        </p:spPr>
      </p:pic>
      <p:pic>
        <p:nvPicPr>
          <p:cNvPr id="11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1704" flipH="1">
            <a:off x="-79468" y="3632083"/>
            <a:ext cx="1617150" cy="1364604"/>
          </a:xfrm>
          <a:prstGeom prst="rect">
            <a:avLst/>
          </a:prstGeom>
        </p:spPr>
      </p:pic>
      <p:pic>
        <p:nvPicPr>
          <p:cNvPr id="12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9" y="-170956"/>
            <a:ext cx="1526088" cy="1670273"/>
          </a:xfrm>
          <a:prstGeom prst="rect">
            <a:avLst/>
          </a:prstGeom>
        </p:spPr>
      </p:pic>
      <p:sp>
        <p:nvSpPr>
          <p:cNvPr id="13" name="PA_文本框 9"/>
          <p:cNvSpPr txBox="1"/>
          <p:nvPr>
            <p:custDataLst>
              <p:tags r:id="rId3"/>
            </p:custDataLst>
          </p:nvPr>
        </p:nvSpPr>
        <p:spPr>
          <a:xfrm>
            <a:off x="611560" y="1494176"/>
            <a:ext cx="8064896" cy="191586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3600" b="1" dirty="0">
                <a:ln w="9525">
                  <a:solidFill>
                    <a:srgbClr val="FA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方正兰亭黑简体" panose="02000000000000000000" pitchFamily="2" charset="-122"/>
              </a:rPr>
              <a:t>Trân trọng cảm ơn các thầy giáo, cô giáo và các em học sinh.</a:t>
            </a:r>
            <a:endParaRPr lang="zh-CN" altLang="en-US" sz="3600" b="1" dirty="0">
              <a:ln w="9525">
                <a:solidFill>
                  <a:srgbClr val="FA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C:\Users\DELL\Downloads\B7.1.png"/>
          <p:cNvPicPr>
            <a:picLocks noChangeAspect="1" noChangeArrowheads="1"/>
          </p:cNvPicPr>
          <p:nvPr/>
        </p:nvPicPr>
        <p:blipFill>
          <a:blip r:embed="rId4"/>
          <a:srcRect r="72034" b="76119"/>
          <a:stretch>
            <a:fillRect/>
          </a:stretch>
        </p:blipFill>
        <p:spPr bwMode="auto">
          <a:xfrm>
            <a:off x="1043608" y="555526"/>
            <a:ext cx="6480720" cy="217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3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-611811"/>
            <a:ext cx="9626387" cy="5698600"/>
            <a:chOff x="47407" y="-303274"/>
            <a:chExt cx="9467275" cy="5538529"/>
          </a:xfrm>
        </p:grpSpPr>
        <p:grpSp>
          <p:nvGrpSpPr>
            <p:cNvPr id="23" name="Group 22"/>
            <p:cNvGrpSpPr/>
            <p:nvPr/>
          </p:nvGrpSpPr>
          <p:grpSpPr>
            <a:xfrm>
              <a:off x="47407" y="-302274"/>
              <a:ext cx="8992861" cy="5537529"/>
              <a:chOff x="47407" y="-302274"/>
              <a:chExt cx="8992861" cy="5537529"/>
            </a:xfrm>
          </p:grpSpPr>
          <p:pic>
            <p:nvPicPr>
              <p:cNvPr id="2054" name="Picture 6" descr="C:\Users\DELL\Downloads\B7.1.png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l="20018" t="24592" r="17762" b="14560"/>
              <a:stretch/>
            </p:blipFill>
            <p:spPr bwMode="auto">
              <a:xfrm>
                <a:off x="47407" y="274560"/>
                <a:ext cx="8992861" cy="4960695"/>
              </a:xfrm>
              <a:prstGeom prst="rect">
                <a:avLst/>
              </a:prstGeom>
              <a:noFill/>
            </p:spPr>
          </p:pic>
          <p:sp>
            <p:nvSpPr>
              <p:cNvPr id="19" name="Rectangle 18"/>
              <p:cNvSpPr/>
              <p:nvPr/>
            </p:nvSpPr>
            <p:spPr>
              <a:xfrm rot="21270315">
                <a:off x="1922126" y="-302274"/>
                <a:ext cx="4225431" cy="1632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6880825" y="-303274"/>
              <a:ext cx="2633857" cy="1295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6" descr="C:\Users\DELL\Downloads\B7.1.png"/>
          <p:cNvPicPr>
            <a:picLocks noChangeAspect="1" noChangeArrowheads="1"/>
          </p:cNvPicPr>
          <p:nvPr/>
        </p:nvPicPr>
        <p:blipFill>
          <a:blip r:embed="rId4"/>
          <a:srcRect r="72034" b="76119"/>
          <a:stretch>
            <a:fillRect/>
          </a:stretch>
        </p:blipFill>
        <p:spPr bwMode="auto">
          <a:xfrm>
            <a:off x="179512" y="19489"/>
            <a:ext cx="1944216" cy="701539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7EDF32-2BC0-4179-BEE5-B8BF3EDFF0A2}"/>
              </a:ext>
            </a:extLst>
          </p:cNvPr>
          <p:cNvSpPr txBox="1"/>
          <p:nvPr/>
        </p:nvSpPr>
        <p:spPr>
          <a:xfrm>
            <a:off x="3779911" y="4193340"/>
            <a:ext cx="194421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+ 5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69C69C-973D-4E77-AF24-6E1F5A6FB2E1}"/>
              </a:ext>
            </a:extLst>
          </p:cNvPr>
          <p:cNvSpPr/>
          <p:nvPr/>
        </p:nvSpPr>
        <p:spPr>
          <a:xfrm>
            <a:off x="4795631" y="4208728"/>
            <a:ext cx="911629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? </a:t>
            </a:r>
          </a:p>
        </p:txBody>
      </p:sp>
    </p:spTree>
    <p:extLst>
      <p:ext uri="{BB962C8B-B14F-4D97-AF65-F5344CB8AC3E}">
        <p14:creationId xmlns:p14="http://schemas.microsoft.com/office/powerpoint/2010/main" val="222797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03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8F2C-22E1-4515-932D-FE230050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71550"/>
            <a:ext cx="8229600" cy="565571"/>
          </a:xfrm>
        </p:spPr>
        <p:txBody>
          <a:bodyPr>
            <a:normAutofit fontScale="90000"/>
          </a:bodyPr>
          <a:lstStyle/>
          <a:p>
            <a:pPr algn="l"/>
            <a:r>
              <a:rPr lang="vi-VN" sz="3600" dirty="0">
                <a:cs typeface="Calibri" panose="020F0502020204030204" pitchFamily="34" charset="0"/>
              </a:rPr>
              <a:t>Đếm tiếp: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5" name="Content Placeholder 4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87C5E549-CBC9-4D26-A7A9-452713276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1435"/>
            <a:ext cx="1400800" cy="56557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728882-0F82-4EF6-BE66-458D9E087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000" y="1887953"/>
            <a:ext cx="1402202" cy="566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C72C5C-57D7-412E-906E-0DB2A13F4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800" y="1887952"/>
            <a:ext cx="1402202" cy="566977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3E529BB8-7A18-49DB-828B-530A2C82F027}"/>
              </a:ext>
            </a:extLst>
          </p:cNvPr>
          <p:cNvSpPr/>
          <p:nvPr/>
        </p:nvSpPr>
        <p:spPr>
          <a:xfrm rot="16200000" flipH="1">
            <a:off x="2436382" y="528982"/>
            <a:ext cx="245438" cy="4203802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11A62F-665A-4138-ABDC-9F61BCA81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31" y="1887952"/>
            <a:ext cx="516753" cy="568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52A040-05BB-4005-B2D4-E2A86A858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848" y="1885970"/>
            <a:ext cx="512108" cy="568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7E7BE9-96B1-4B8D-AEBC-27F6A4C00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127" y="1887952"/>
            <a:ext cx="512108" cy="5669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8CC34A-0F1B-4F35-ADF0-114167A5C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946" y="1885970"/>
            <a:ext cx="512108" cy="5669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534624-DD31-4108-8E57-151E708C6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765" y="1885970"/>
            <a:ext cx="512108" cy="5669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F3CF9A-C6F4-4699-921F-1B241222FD65}"/>
              </a:ext>
            </a:extLst>
          </p:cNvPr>
          <p:cNvSpPr txBox="1"/>
          <p:nvPr/>
        </p:nvSpPr>
        <p:spPr>
          <a:xfrm>
            <a:off x="1767013" y="2816377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9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8F2C-22E1-4515-932D-FE230050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565571"/>
          </a:xfrm>
        </p:spPr>
        <p:txBody>
          <a:bodyPr>
            <a:normAutofit fontScale="90000"/>
          </a:bodyPr>
          <a:lstStyle/>
          <a:p>
            <a:pPr algn="l"/>
            <a:r>
              <a:rPr lang="vi-VN" sz="3600" dirty="0">
                <a:cs typeface="Calibri" panose="020F0502020204030204" pitchFamily="34" charset="0"/>
              </a:rPr>
              <a:t>Đếm tiếp:</a:t>
            </a:r>
            <a:endParaRPr lang="en-US" sz="3600" dirty="0">
              <a:cs typeface="Calibri" panose="020F0502020204030204" pitchFamily="34" charset="0"/>
            </a:endParaRPr>
          </a:p>
        </p:txBody>
      </p:sp>
      <p:pic>
        <p:nvPicPr>
          <p:cNvPr id="5" name="Content Placeholder 4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87C5E549-CBC9-4D26-A7A9-452713276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4824"/>
            <a:ext cx="1400800" cy="56557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728882-0F82-4EF6-BE66-458D9E087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000" y="1887953"/>
            <a:ext cx="1402202" cy="566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C72C5C-57D7-412E-906E-0DB2A13F4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800" y="1887952"/>
            <a:ext cx="1402202" cy="566977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3E529BB8-7A18-49DB-828B-530A2C82F027}"/>
              </a:ext>
            </a:extLst>
          </p:cNvPr>
          <p:cNvSpPr/>
          <p:nvPr/>
        </p:nvSpPr>
        <p:spPr>
          <a:xfrm rot="16200000" flipH="1">
            <a:off x="2436382" y="528982"/>
            <a:ext cx="245438" cy="4203802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11A62F-665A-4138-ABDC-9F61BCA81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49" y="1887952"/>
            <a:ext cx="571141" cy="572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52A040-05BB-4005-B2D4-E2A86A858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685" y="1887952"/>
            <a:ext cx="613354" cy="5655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7E7BE9-96B1-4B8D-AEBC-27F6A4C00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696" y="1887952"/>
            <a:ext cx="605995" cy="5655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8CC34A-0F1B-4F35-ADF0-114167A5C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040" y="1887952"/>
            <a:ext cx="620700" cy="5724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534624-DD31-4108-8E57-151E708C6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692" y="1887952"/>
            <a:ext cx="640946" cy="5724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F3CF9A-C6F4-4699-921F-1B241222FD65}"/>
              </a:ext>
            </a:extLst>
          </p:cNvPr>
          <p:cNvSpPr txBox="1"/>
          <p:nvPr/>
        </p:nvSpPr>
        <p:spPr>
          <a:xfrm>
            <a:off x="1767013" y="2816377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9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716552-83B1-46F3-AAC7-54DF9AEB750F}"/>
              </a:ext>
            </a:extLst>
          </p:cNvPr>
          <p:cNvSpPr txBox="1"/>
          <p:nvPr/>
        </p:nvSpPr>
        <p:spPr>
          <a:xfrm>
            <a:off x="5071450" y="2753602"/>
            <a:ext cx="67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10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DC37EE-2764-46FF-B251-0B7AEBDA77F6}"/>
              </a:ext>
            </a:extLst>
          </p:cNvPr>
          <p:cNvSpPr txBox="1"/>
          <p:nvPr/>
        </p:nvSpPr>
        <p:spPr>
          <a:xfrm>
            <a:off x="5919458" y="2768610"/>
            <a:ext cx="613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11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494E22-5F7B-467D-8442-C781DD901EC9}"/>
              </a:ext>
            </a:extLst>
          </p:cNvPr>
          <p:cNvSpPr txBox="1"/>
          <p:nvPr/>
        </p:nvSpPr>
        <p:spPr>
          <a:xfrm>
            <a:off x="6684697" y="2768610"/>
            <a:ext cx="613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12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239845-E477-44E8-AD6E-A63E7AEF587C}"/>
              </a:ext>
            </a:extLst>
          </p:cNvPr>
          <p:cNvSpPr txBox="1"/>
          <p:nvPr/>
        </p:nvSpPr>
        <p:spPr>
          <a:xfrm>
            <a:off x="7487040" y="2771363"/>
            <a:ext cx="613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13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999C7C-18C5-41E5-BC65-88BD04836DD6}"/>
              </a:ext>
            </a:extLst>
          </p:cNvPr>
          <p:cNvSpPr txBox="1"/>
          <p:nvPr/>
        </p:nvSpPr>
        <p:spPr>
          <a:xfrm>
            <a:off x="8304830" y="2787774"/>
            <a:ext cx="55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14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3C5427-22D2-413C-AD6C-8D51242A5A56}"/>
              </a:ext>
            </a:extLst>
          </p:cNvPr>
          <p:cNvSpPr txBox="1"/>
          <p:nvPr/>
        </p:nvSpPr>
        <p:spPr>
          <a:xfrm>
            <a:off x="3635896" y="4184918"/>
            <a:ext cx="23473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9 + 5 = 14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Arrow: Curved Up 38">
            <a:extLst>
              <a:ext uri="{FF2B5EF4-FFF2-40B4-BE49-F238E27FC236}">
                <a16:creationId xmlns:a16="http://schemas.microsoft.com/office/drawing/2014/main" id="{41E09AF2-76B8-44D7-8708-4E89DAD47A5B}"/>
              </a:ext>
            </a:extLst>
          </p:cNvPr>
          <p:cNvSpPr/>
          <p:nvPr/>
        </p:nvSpPr>
        <p:spPr>
          <a:xfrm>
            <a:off x="2703390" y="3339597"/>
            <a:ext cx="2513021" cy="4616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Arrow: Curved Up 39">
            <a:extLst>
              <a:ext uri="{FF2B5EF4-FFF2-40B4-BE49-F238E27FC236}">
                <a16:creationId xmlns:a16="http://schemas.microsoft.com/office/drawing/2014/main" id="{98979B02-C19B-4DDE-BCBC-B6178A57BD7E}"/>
              </a:ext>
            </a:extLst>
          </p:cNvPr>
          <p:cNvSpPr/>
          <p:nvPr/>
        </p:nvSpPr>
        <p:spPr>
          <a:xfrm>
            <a:off x="5606890" y="3303596"/>
            <a:ext cx="466449" cy="1322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Arrow: Curved Up 40">
            <a:extLst>
              <a:ext uri="{FF2B5EF4-FFF2-40B4-BE49-F238E27FC236}">
                <a16:creationId xmlns:a16="http://schemas.microsoft.com/office/drawing/2014/main" id="{A1518D56-6C07-4E10-91DD-D2072EC4735F}"/>
              </a:ext>
            </a:extLst>
          </p:cNvPr>
          <p:cNvSpPr/>
          <p:nvPr/>
        </p:nvSpPr>
        <p:spPr>
          <a:xfrm>
            <a:off x="6422729" y="3294583"/>
            <a:ext cx="466449" cy="1322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Curved Up 41">
            <a:extLst>
              <a:ext uri="{FF2B5EF4-FFF2-40B4-BE49-F238E27FC236}">
                <a16:creationId xmlns:a16="http://schemas.microsoft.com/office/drawing/2014/main" id="{B063DB69-249B-4480-A8DC-E22948E93C99}"/>
              </a:ext>
            </a:extLst>
          </p:cNvPr>
          <p:cNvSpPr/>
          <p:nvPr/>
        </p:nvSpPr>
        <p:spPr>
          <a:xfrm>
            <a:off x="7181948" y="3252083"/>
            <a:ext cx="466449" cy="1322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row: Curved Up 42">
            <a:extLst>
              <a:ext uri="{FF2B5EF4-FFF2-40B4-BE49-F238E27FC236}">
                <a16:creationId xmlns:a16="http://schemas.microsoft.com/office/drawing/2014/main" id="{380DF485-DBBD-4DDB-8F32-4CBAC48E9DB3}"/>
              </a:ext>
            </a:extLst>
          </p:cNvPr>
          <p:cNvSpPr/>
          <p:nvPr/>
        </p:nvSpPr>
        <p:spPr>
          <a:xfrm>
            <a:off x="7979978" y="3294583"/>
            <a:ext cx="466449" cy="1322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8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  <p:bldP spid="27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03C1-E474-437A-AF29-CEA62904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994" y="91332"/>
            <a:ext cx="5102130" cy="579711"/>
          </a:xfrm>
        </p:spPr>
        <p:txBody>
          <a:bodyPr>
            <a:noAutofit/>
          </a:bodyPr>
          <a:lstStyle/>
          <a:p>
            <a:pPr algn="l"/>
            <a:r>
              <a:rPr lang="vi-VN" sz="28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cs typeface="Calibri" panose="020F0502020204030204" pitchFamily="34" charset="0"/>
              </a:rPr>
              <a:t>Tách số:</a:t>
            </a:r>
            <a:endParaRPr lang="en-US" sz="28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12656B-1500-41A5-840C-B7DA7B44D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8352" y="1262690"/>
            <a:ext cx="1223432" cy="464521"/>
          </a:xfrm>
          <a:prstGeom prst="rect">
            <a:avLst/>
          </a:prstGeom>
        </p:spPr>
      </p:pic>
      <p:pic>
        <p:nvPicPr>
          <p:cNvPr id="7" name="Picture 6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64355223-3419-4694-8933-7300F417FB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84" y="1262690"/>
            <a:ext cx="360040" cy="472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9CC712-142E-4789-AFEA-7842D3FBFF15}"/>
              </a:ext>
            </a:extLst>
          </p:cNvPr>
          <p:cNvSpPr txBox="1"/>
          <p:nvPr/>
        </p:nvSpPr>
        <p:spPr>
          <a:xfrm>
            <a:off x="694899" y="1189003"/>
            <a:ext cx="2203102" cy="1241499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484CD-B040-4493-A1F7-86E41377EF59}"/>
              </a:ext>
            </a:extLst>
          </p:cNvPr>
          <p:cNvSpPr txBox="1"/>
          <p:nvPr/>
        </p:nvSpPr>
        <p:spPr>
          <a:xfrm>
            <a:off x="1421501" y="63634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9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02F2BC-3863-4411-9473-904ED45F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655" y="1461307"/>
            <a:ext cx="475126" cy="472450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072A2B9C-C2F4-44D8-AF08-ED5F77D42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52" y="1862856"/>
            <a:ext cx="1223432" cy="464521"/>
          </a:xfrm>
          <a:prstGeom prst="rect">
            <a:avLst/>
          </a:prstGeom>
        </p:spPr>
      </p:pic>
      <p:pic>
        <p:nvPicPr>
          <p:cNvPr id="14" name="Picture 13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96F098CE-FE99-4F73-B3F7-97BF622D09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67" y="1862702"/>
            <a:ext cx="360040" cy="472417"/>
          </a:xfrm>
          <a:prstGeom prst="rect">
            <a:avLst/>
          </a:prstGeom>
        </p:spPr>
      </p:pic>
      <p:pic>
        <p:nvPicPr>
          <p:cNvPr id="15" name="Picture 14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559EB544-EC95-4CFE-A950-F7317EDAA4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14" y="1862702"/>
            <a:ext cx="360040" cy="4724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8F52254-6B3D-4407-BDED-340E36E28E3E}"/>
              </a:ext>
            </a:extLst>
          </p:cNvPr>
          <p:cNvSpPr txBox="1"/>
          <p:nvPr/>
        </p:nvSpPr>
        <p:spPr>
          <a:xfrm>
            <a:off x="679990" y="2873077"/>
            <a:ext cx="2203102" cy="1365833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DDCCD5A0-7E86-4D71-96AC-28D8444C4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46" y="3006165"/>
            <a:ext cx="1223432" cy="464521"/>
          </a:xfrm>
          <a:prstGeom prst="rect">
            <a:avLst/>
          </a:prstGeom>
        </p:spPr>
      </p:pic>
      <p:pic>
        <p:nvPicPr>
          <p:cNvPr id="25" name="Picture 24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88ED805F-AB89-41DA-82E2-924EC751A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50" y="3013116"/>
            <a:ext cx="360040" cy="472417"/>
          </a:xfrm>
          <a:prstGeom prst="rect">
            <a:avLst/>
          </a:prstGeom>
        </p:spPr>
      </p:pic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id="{C952F070-6C1E-4E69-B295-C15899120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46" y="3647479"/>
            <a:ext cx="1223432" cy="464521"/>
          </a:xfrm>
          <a:prstGeom prst="rect">
            <a:avLst/>
          </a:prstGeom>
        </p:spPr>
      </p:pic>
      <p:pic>
        <p:nvPicPr>
          <p:cNvPr id="27" name="Picture 26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693C0896-A3C5-40DD-B28F-D7C7044FF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50" y="3656326"/>
            <a:ext cx="360040" cy="472417"/>
          </a:xfrm>
          <a:prstGeom prst="rect">
            <a:avLst/>
          </a:prstGeom>
        </p:spPr>
      </p:pic>
      <p:pic>
        <p:nvPicPr>
          <p:cNvPr id="28" name="Picture 2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23DFE5E-AB23-46A2-8D80-B73CE53C6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02" y="3638730"/>
            <a:ext cx="360040" cy="47241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49138E1-333D-4872-87F5-3D5EDCB4A066}"/>
              </a:ext>
            </a:extLst>
          </p:cNvPr>
          <p:cNvSpPr txBox="1"/>
          <p:nvPr/>
        </p:nvSpPr>
        <p:spPr>
          <a:xfrm>
            <a:off x="3465490" y="1348158"/>
            <a:ext cx="584940" cy="673410"/>
          </a:xfrm>
          <a:prstGeom prst="rect">
            <a:avLst/>
          </a:prstGeom>
          <a:noFill/>
          <a:ln w="12700">
            <a:solidFill>
              <a:srgbClr val="CEAFC3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4A7C5-1CC3-4FA4-8BD5-04ACED6E3DE6}"/>
              </a:ext>
            </a:extLst>
          </p:cNvPr>
          <p:cNvSpPr txBox="1"/>
          <p:nvPr/>
        </p:nvSpPr>
        <p:spPr>
          <a:xfrm>
            <a:off x="4657961" y="540728"/>
            <a:ext cx="65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5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5EF4C-EC38-48C1-9128-F8CF7D0F9CB6}"/>
              </a:ext>
            </a:extLst>
          </p:cNvPr>
          <p:cNvSpPr txBox="1"/>
          <p:nvPr/>
        </p:nvSpPr>
        <p:spPr>
          <a:xfrm>
            <a:off x="1411036" y="4253043"/>
            <a:ext cx="695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10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2D1F-B94A-4277-BF48-D31F53A0D86D}"/>
              </a:ext>
            </a:extLst>
          </p:cNvPr>
          <p:cNvSpPr txBox="1"/>
          <p:nvPr/>
        </p:nvSpPr>
        <p:spPr>
          <a:xfrm>
            <a:off x="4807095" y="4238910"/>
            <a:ext cx="50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4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142574-F123-491C-A53C-3CE6850F35EE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2836265" y="2021568"/>
            <a:ext cx="921695" cy="12414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Arrow: Curved Up 39">
            <a:extLst>
              <a:ext uri="{FF2B5EF4-FFF2-40B4-BE49-F238E27FC236}">
                <a16:creationId xmlns:a16="http://schemas.microsoft.com/office/drawing/2014/main" id="{1350E925-3C3C-4605-9835-0E7374650C57}"/>
              </a:ext>
            </a:extLst>
          </p:cNvPr>
          <p:cNvSpPr/>
          <p:nvPr/>
        </p:nvSpPr>
        <p:spPr>
          <a:xfrm rot="5169683">
            <a:off x="-302970" y="2691265"/>
            <a:ext cx="1512168" cy="3175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95E070B-95E2-4B28-A129-8C824B91C7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3162" y="1348158"/>
            <a:ext cx="2052355" cy="681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5321" y="1276339"/>
            <a:ext cx="248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Tách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5 = 1 + 4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0124" y="1738004"/>
            <a:ext cx="193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9 + 1 = 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10262" y="2199669"/>
            <a:ext cx="183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 + 4 =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142574-F123-491C-A53C-3CE6850F35EE}"/>
              </a:ext>
            </a:extLst>
          </p:cNvPr>
          <p:cNvCxnSpPr>
            <a:cxnSpLocks/>
          </p:cNvCxnSpPr>
          <p:nvPr/>
        </p:nvCxnSpPr>
        <p:spPr>
          <a:xfrm>
            <a:off x="5095707" y="2047738"/>
            <a:ext cx="17285" cy="9343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901CCC4-4EA7-40B6-ADF2-3EFA0821C185}"/>
              </a:ext>
            </a:extLst>
          </p:cNvPr>
          <p:cNvSpPr txBox="1"/>
          <p:nvPr/>
        </p:nvSpPr>
        <p:spPr>
          <a:xfrm>
            <a:off x="7870356" y="2178513"/>
            <a:ext cx="568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B9A128-562E-4F83-971D-8BE2419C6183}"/>
              </a:ext>
            </a:extLst>
          </p:cNvPr>
          <p:cNvSpPr txBox="1"/>
          <p:nvPr/>
        </p:nvSpPr>
        <p:spPr>
          <a:xfrm>
            <a:off x="7951631" y="2189091"/>
            <a:ext cx="380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8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  <p:animClr clrSpc="rgb" dir="cw">
                                      <p:cBhvr>
                                        <p:cTn id="9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0000"/>
                                      </p:to>
                                    </p:animClr>
                                    <p:set>
                                      <p:cBhvr>
                                        <p:cTn id="100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01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path" presetSubtype="0" accel="51111" decel="4888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371 L 0.0467 0.00247 " pathEditMode="relative" rAng="0" ptsTypes="AA">
                                      <p:cBhvr>
                                        <p:cTn id="105" dur="9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284E-6 L -0.12223 0.30278 " pathEditMode="relative" rAng="0" ptsTypes="AA">
                                      <p:cBhvr>
                                        <p:cTn id="1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151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58025E-6 L 0.00469 0.30617 " pathEditMode="relative" rAng="0" ptsTypes="AA">
                                      <p:cBhvr>
                                        <p:cTn id="139" dur="1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5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animBg="1"/>
      <p:bldP spid="11" grpId="0"/>
      <p:bldP spid="23" grpId="0" animBg="1"/>
      <p:bldP spid="39" grpId="0" animBg="1"/>
      <p:bldP spid="39" grpId="1" animBg="1"/>
      <p:bldP spid="6" grpId="0"/>
      <p:bldP spid="6" grpId="1"/>
      <p:bldP spid="6" grpId="2"/>
      <p:bldP spid="8" grpId="0"/>
      <p:bldP spid="9" grpId="0"/>
      <p:bldP spid="40" grpId="0" animBg="1"/>
      <p:bldP spid="3" grpId="0"/>
      <p:bldP spid="5" grpId="0"/>
      <p:bldP spid="20" grpId="0"/>
      <p:bldP spid="30" grpId="0"/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03C1-E474-437A-AF29-CEA62904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36" y="132842"/>
            <a:ext cx="5102130" cy="579711"/>
          </a:xfrm>
        </p:spPr>
        <p:txBody>
          <a:bodyPr>
            <a:noAutofit/>
          </a:bodyPr>
          <a:lstStyle/>
          <a:p>
            <a:pPr algn="l"/>
            <a:r>
              <a:rPr lang="vi-VN" sz="40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cs typeface="Calibri" panose="020F0502020204030204" pitchFamily="34" charset="0"/>
              </a:rPr>
              <a:t>Tách số:</a:t>
            </a:r>
            <a:endParaRPr lang="en-US" sz="40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12656B-1500-41A5-840C-B7DA7B44D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8352" y="1262690"/>
            <a:ext cx="1223432" cy="464521"/>
          </a:xfrm>
          <a:prstGeom prst="rect">
            <a:avLst/>
          </a:prstGeom>
        </p:spPr>
      </p:pic>
      <p:pic>
        <p:nvPicPr>
          <p:cNvPr id="7" name="Picture 6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64355223-3419-4694-8933-7300F417FB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84" y="1262690"/>
            <a:ext cx="360040" cy="472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9CC712-142E-4789-AFEA-7842D3FBFF15}"/>
              </a:ext>
            </a:extLst>
          </p:cNvPr>
          <p:cNvSpPr txBox="1"/>
          <p:nvPr/>
        </p:nvSpPr>
        <p:spPr>
          <a:xfrm>
            <a:off x="694899" y="1189003"/>
            <a:ext cx="2203102" cy="1241499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484CD-B040-4493-A1F7-86E41377EF59}"/>
              </a:ext>
            </a:extLst>
          </p:cNvPr>
          <p:cNvSpPr txBox="1"/>
          <p:nvPr/>
        </p:nvSpPr>
        <p:spPr>
          <a:xfrm>
            <a:off x="1421501" y="63634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9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02F2BC-3863-4411-9473-904ED45F0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655" y="1461307"/>
            <a:ext cx="475126" cy="472450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072A2B9C-C2F4-44D8-AF08-ED5F77D42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52" y="1862856"/>
            <a:ext cx="1223432" cy="464521"/>
          </a:xfrm>
          <a:prstGeom prst="rect">
            <a:avLst/>
          </a:prstGeom>
        </p:spPr>
      </p:pic>
      <p:pic>
        <p:nvPicPr>
          <p:cNvPr id="14" name="Picture 13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96F098CE-FE99-4F73-B3F7-97BF622D09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67" y="1862702"/>
            <a:ext cx="360040" cy="472417"/>
          </a:xfrm>
          <a:prstGeom prst="rect">
            <a:avLst/>
          </a:prstGeom>
        </p:spPr>
      </p:pic>
      <p:pic>
        <p:nvPicPr>
          <p:cNvPr id="15" name="Picture 14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559EB544-EC95-4CFE-A950-F7317EDAA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14" y="1862702"/>
            <a:ext cx="360040" cy="4724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8F52254-6B3D-4407-BDED-340E36E28E3E}"/>
              </a:ext>
            </a:extLst>
          </p:cNvPr>
          <p:cNvSpPr txBox="1"/>
          <p:nvPr/>
        </p:nvSpPr>
        <p:spPr>
          <a:xfrm>
            <a:off x="679990" y="2873077"/>
            <a:ext cx="2203102" cy="1365833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DDCCD5A0-7E86-4D71-96AC-28D8444C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46" y="3006165"/>
            <a:ext cx="1223432" cy="464521"/>
          </a:xfrm>
          <a:prstGeom prst="rect">
            <a:avLst/>
          </a:prstGeom>
        </p:spPr>
      </p:pic>
      <p:pic>
        <p:nvPicPr>
          <p:cNvPr id="25" name="Picture 24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88ED805F-AB89-41DA-82E2-924EC751A2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50" y="3013116"/>
            <a:ext cx="360040" cy="472417"/>
          </a:xfrm>
          <a:prstGeom prst="rect">
            <a:avLst/>
          </a:prstGeom>
        </p:spPr>
      </p:pic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id="{C952F070-6C1E-4E69-B295-C15899120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46" y="3647479"/>
            <a:ext cx="1223432" cy="464521"/>
          </a:xfrm>
          <a:prstGeom prst="rect">
            <a:avLst/>
          </a:prstGeom>
        </p:spPr>
      </p:pic>
      <p:pic>
        <p:nvPicPr>
          <p:cNvPr id="27" name="Picture 26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693C0896-A3C5-40DD-B28F-D7C7044FF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50" y="3656326"/>
            <a:ext cx="360040" cy="472417"/>
          </a:xfrm>
          <a:prstGeom prst="rect">
            <a:avLst/>
          </a:prstGeom>
        </p:spPr>
      </p:pic>
      <p:pic>
        <p:nvPicPr>
          <p:cNvPr id="28" name="Picture 2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23DFE5E-AB23-46A2-8D80-B73CE53C6C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02" y="3638730"/>
            <a:ext cx="360040" cy="47241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49138E1-333D-4872-87F5-3D5EDCB4A066}"/>
              </a:ext>
            </a:extLst>
          </p:cNvPr>
          <p:cNvSpPr txBox="1"/>
          <p:nvPr/>
        </p:nvSpPr>
        <p:spPr>
          <a:xfrm>
            <a:off x="3465490" y="1348158"/>
            <a:ext cx="584940" cy="673410"/>
          </a:xfrm>
          <a:prstGeom prst="rect">
            <a:avLst/>
          </a:prstGeom>
          <a:noFill/>
          <a:ln w="12700">
            <a:solidFill>
              <a:srgbClr val="CEAFC3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4A7C5-1CC3-4FA4-8BD5-04ACED6E3DE6}"/>
              </a:ext>
            </a:extLst>
          </p:cNvPr>
          <p:cNvSpPr txBox="1"/>
          <p:nvPr/>
        </p:nvSpPr>
        <p:spPr>
          <a:xfrm>
            <a:off x="4657961" y="540728"/>
            <a:ext cx="65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5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5EF4C-EC38-48C1-9128-F8CF7D0F9CB6}"/>
              </a:ext>
            </a:extLst>
          </p:cNvPr>
          <p:cNvSpPr txBox="1"/>
          <p:nvPr/>
        </p:nvSpPr>
        <p:spPr>
          <a:xfrm>
            <a:off x="1411036" y="4253043"/>
            <a:ext cx="695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10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2D1F-B94A-4277-BF48-D31F53A0D86D}"/>
              </a:ext>
            </a:extLst>
          </p:cNvPr>
          <p:cNvSpPr txBox="1"/>
          <p:nvPr/>
        </p:nvSpPr>
        <p:spPr>
          <a:xfrm>
            <a:off x="4807095" y="4238910"/>
            <a:ext cx="50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4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142574-F123-491C-A53C-3CE6850F35EE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2836265" y="2021568"/>
            <a:ext cx="921695" cy="12414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Arrow: Curved Up 39">
            <a:extLst>
              <a:ext uri="{FF2B5EF4-FFF2-40B4-BE49-F238E27FC236}">
                <a16:creationId xmlns:a16="http://schemas.microsoft.com/office/drawing/2014/main" id="{1350E925-3C3C-4605-9835-0E7374650C57}"/>
              </a:ext>
            </a:extLst>
          </p:cNvPr>
          <p:cNvSpPr/>
          <p:nvPr/>
        </p:nvSpPr>
        <p:spPr>
          <a:xfrm rot="5169683">
            <a:off x="-302970" y="2691265"/>
            <a:ext cx="1512168" cy="3175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95E070B-95E2-4B28-A129-8C824B91C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3162" y="1348158"/>
            <a:ext cx="2052355" cy="681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719" y="1276339"/>
            <a:ext cx="267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Tách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5 = 1 + 4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719" y="1723512"/>
            <a:ext cx="193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9 + 1 = 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0719" y="2194839"/>
            <a:ext cx="183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 + 4 =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142574-F123-491C-A53C-3CE6850F35EE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5121112" y="2047738"/>
            <a:ext cx="1548" cy="10926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901CCC4-4EA7-40B6-ADF2-3EFA0821C185}"/>
              </a:ext>
            </a:extLst>
          </p:cNvPr>
          <p:cNvSpPr txBox="1"/>
          <p:nvPr/>
        </p:nvSpPr>
        <p:spPr>
          <a:xfrm>
            <a:off x="7819816" y="2176333"/>
            <a:ext cx="568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A3150B-219E-416D-A031-124F3E963AA9}"/>
              </a:ext>
            </a:extLst>
          </p:cNvPr>
          <p:cNvSpPr txBox="1"/>
          <p:nvPr/>
        </p:nvSpPr>
        <p:spPr>
          <a:xfrm>
            <a:off x="6513654" y="2767027"/>
            <a:ext cx="199357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+ 5 = 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AED9CC-1114-46E9-A80D-26DD4C087BD7}"/>
              </a:ext>
            </a:extLst>
          </p:cNvPr>
          <p:cNvSpPr/>
          <p:nvPr/>
        </p:nvSpPr>
        <p:spPr>
          <a:xfrm>
            <a:off x="7908039" y="2785829"/>
            <a:ext cx="543739" cy="47565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839D71-7009-4F27-9B6F-AD3DDE7AC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6570" y="3013116"/>
            <a:ext cx="359695" cy="4755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0CC5EEC-D01A-445B-B3C9-7E510780F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4934" y="3140411"/>
            <a:ext cx="2052355" cy="681377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85E746F0-AD30-46D4-861F-7B0B0B7FA0AE}"/>
              </a:ext>
            </a:extLst>
          </p:cNvPr>
          <p:cNvSpPr txBox="1">
            <a:spLocks/>
          </p:cNvSpPr>
          <p:nvPr/>
        </p:nvSpPr>
        <p:spPr>
          <a:xfrm>
            <a:off x="6804248" y="3470686"/>
            <a:ext cx="2461755" cy="615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dirty="0"/>
              <a:t>8 + 7 =</a:t>
            </a:r>
            <a:endParaRPr lang="en-US" sz="2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17B17F-40CE-4485-B423-B9BBF0AED4EB}"/>
              </a:ext>
            </a:extLst>
          </p:cNvPr>
          <p:cNvSpPr/>
          <p:nvPr/>
        </p:nvSpPr>
        <p:spPr>
          <a:xfrm>
            <a:off x="7884368" y="3488645"/>
            <a:ext cx="682978" cy="49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15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F9FDAD-1939-41D0-9B0A-6D9198F7CAFC}"/>
              </a:ext>
            </a:extLst>
          </p:cNvPr>
          <p:cNvSpPr txBox="1"/>
          <p:nvPr/>
        </p:nvSpPr>
        <p:spPr>
          <a:xfrm>
            <a:off x="7952668" y="3463047"/>
            <a:ext cx="480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?</a:t>
            </a:r>
            <a:endParaRPr lang="en-US" sz="2800" dirty="0"/>
          </a:p>
        </p:txBody>
      </p:sp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FB57E877-CF96-4C79-AB60-159AA5453C1B}"/>
              </a:ext>
            </a:extLst>
          </p:cNvPr>
          <p:cNvSpPr/>
          <p:nvPr/>
        </p:nvSpPr>
        <p:spPr>
          <a:xfrm>
            <a:off x="7228882" y="108680"/>
            <a:ext cx="1447573" cy="953112"/>
          </a:xfrm>
          <a:prstGeom prst="cloudCallout">
            <a:avLst>
              <a:gd name="adj1" fmla="val 80119"/>
              <a:gd name="adj2" fmla="val 4666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latin typeface="+mj-lt"/>
              </a:rPr>
              <a:t>B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1902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/>
      <p:bldP spid="37" grpId="0"/>
      <p:bldP spid="38" grpId="0"/>
      <p:bldP spid="38" grpId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8F2C-22E1-4515-932D-FE230050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89" y="122126"/>
            <a:ext cx="8229600" cy="565571"/>
          </a:xfrm>
        </p:spPr>
        <p:txBody>
          <a:bodyPr>
            <a:normAutofit/>
          </a:bodyPr>
          <a:lstStyle/>
          <a:p>
            <a:pPr algn="l"/>
            <a:r>
              <a:rPr lang="vi-VN" sz="2400" dirty="0">
                <a:cs typeface="Calibri" panose="020F0502020204030204" pitchFamily="34" charset="0"/>
              </a:rPr>
              <a:t>Đếm tiếp:</a:t>
            </a:r>
            <a:endParaRPr lang="en-US" sz="2400" dirty="0">
              <a:cs typeface="Calibri" panose="020F0502020204030204" pitchFamily="34" charset="0"/>
            </a:endParaRPr>
          </a:p>
        </p:txBody>
      </p:sp>
      <p:pic>
        <p:nvPicPr>
          <p:cNvPr id="5" name="Content Placeholder 4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87C5E549-CBC9-4D26-A7A9-452713276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3" y="726699"/>
            <a:ext cx="1317690" cy="35316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728882-0F82-4EF6-BE66-458D9E087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913" y="719828"/>
            <a:ext cx="1317690" cy="368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C72C5C-57D7-412E-906E-0DB2A13F4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371" y="729145"/>
            <a:ext cx="1317690" cy="360041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3E529BB8-7A18-49DB-828B-530A2C82F027}"/>
              </a:ext>
            </a:extLst>
          </p:cNvPr>
          <p:cNvSpPr/>
          <p:nvPr/>
        </p:nvSpPr>
        <p:spPr>
          <a:xfrm rot="16200000" flipH="1">
            <a:off x="2342934" y="-808100"/>
            <a:ext cx="149648" cy="395307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11A62F-665A-4138-ABDC-9F61BCA81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01" y="732092"/>
            <a:ext cx="434529" cy="3571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52A040-05BB-4005-B2D4-E2A86A858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279" y="739184"/>
            <a:ext cx="434529" cy="3571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7E7BE9-96B1-4B8D-AEBC-27F6A4C00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8775" y="733291"/>
            <a:ext cx="434529" cy="3772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8CC34A-0F1B-4F35-ADF0-114167A5C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684" y="735019"/>
            <a:ext cx="434529" cy="3772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534624-DD31-4108-8E57-151E708C6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276" y="723983"/>
            <a:ext cx="434529" cy="3772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F3CF9A-C6F4-4699-921F-1B241222FD65}"/>
              </a:ext>
            </a:extLst>
          </p:cNvPr>
          <p:cNvSpPr txBox="1"/>
          <p:nvPr/>
        </p:nvSpPr>
        <p:spPr>
          <a:xfrm>
            <a:off x="1475623" y="12677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9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716552-83B1-46F3-AAC7-54DF9AEB750F}"/>
              </a:ext>
            </a:extLst>
          </p:cNvPr>
          <p:cNvSpPr txBox="1"/>
          <p:nvPr/>
        </p:nvSpPr>
        <p:spPr>
          <a:xfrm>
            <a:off x="4408372" y="1208508"/>
            <a:ext cx="67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10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DC37EE-2764-46FF-B251-0B7AEBDA77F6}"/>
              </a:ext>
            </a:extLst>
          </p:cNvPr>
          <p:cNvSpPr txBox="1"/>
          <p:nvPr/>
        </p:nvSpPr>
        <p:spPr>
          <a:xfrm>
            <a:off x="5002601" y="1214549"/>
            <a:ext cx="61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11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494E22-5F7B-467D-8442-C781DD901EC9}"/>
              </a:ext>
            </a:extLst>
          </p:cNvPr>
          <p:cNvSpPr txBox="1"/>
          <p:nvPr/>
        </p:nvSpPr>
        <p:spPr>
          <a:xfrm>
            <a:off x="5520417" y="1214549"/>
            <a:ext cx="61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12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239845-E477-44E8-AD6E-A63E7AEF587C}"/>
              </a:ext>
            </a:extLst>
          </p:cNvPr>
          <p:cNvSpPr txBox="1"/>
          <p:nvPr/>
        </p:nvSpPr>
        <p:spPr>
          <a:xfrm>
            <a:off x="6064630" y="1205518"/>
            <a:ext cx="61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13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999C7C-18C5-41E5-BC65-88BD04836DD6}"/>
              </a:ext>
            </a:extLst>
          </p:cNvPr>
          <p:cNvSpPr txBox="1"/>
          <p:nvPr/>
        </p:nvSpPr>
        <p:spPr>
          <a:xfrm>
            <a:off x="6611026" y="1211110"/>
            <a:ext cx="55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14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Arrow: Curved Up 38">
            <a:extLst>
              <a:ext uri="{FF2B5EF4-FFF2-40B4-BE49-F238E27FC236}">
                <a16:creationId xmlns:a16="http://schemas.microsoft.com/office/drawing/2014/main" id="{41E09AF2-76B8-44D7-8708-4E89DAD47A5B}"/>
              </a:ext>
            </a:extLst>
          </p:cNvPr>
          <p:cNvSpPr/>
          <p:nvPr/>
        </p:nvSpPr>
        <p:spPr>
          <a:xfrm>
            <a:off x="2343935" y="1554695"/>
            <a:ext cx="2357439" cy="27764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Arrow: Curved Up 39">
            <a:extLst>
              <a:ext uri="{FF2B5EF4-FFF2-40B4-BE49-F238E27FC236}">
                <a16:creationId xmlns:a16="http://schemas.microsoft.com/office/drawing/2014/main" id="{98979B02-C19B-4DDE-BCBC-B6178A57BD7E}"/>
              </a:ext>
            </a:extLst>
          </p:cNvPr>
          <p:cNvSpPr/>
          <p:nvPr/>
        </p:nvSpPr>
        <p:spPr>
          <a:xfrm>
            <a:off x="4783830" y="1555282"/>
            <a:ext cx="466449" cy="1322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Arrow: Curved Up 40">
            <a:extLst>
              <a:ext uri="{FF2B5EF4-FFF2-40B4-BE49-F238E27FC236}">
                <a16:creationId xmlns:a16="http://schemas.microsoft.com/office/drawing/2014/main" id="{A1518D56-6C07-4E10-91DD-D2072EC4735F}"/>
              </a:ext>
            </a:extLst>
          </p:cNvPr>
          <p:cNvSpPr/>
          <p:nvPr/>
        </p:nvSpPr>
        <p:spPr>
          <a:xfrm>
            <a:off x="5348105" y="1548571"/>
            <a:ext cx="466449" cy="1322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Curved Up 41">
            <a:extLst>
              <a:ext uri="{FF2B5EF4-FFF2-40B4-BE49-F238E27FC236}">
                <a16:creationId xmlns:a16="http://schemas.microsoft.com/office/drawing/2014/main" id="{B063DB69-249B-4480-A8DC-E22948E93C99}"/>
              </a:ext>
            </a:extLst>
          </p:cNvPr>
          <p:cNvSpPr/>
          <p:nvPr/>
        </p:nvSpPr>
        <p:spPr>
          <a:xfrm>
            <a:off x="5894501" y="1546615"/>
            <a:ext cx="466449" cy="1322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row: Curved Up 42">
            <a:extLst>
              <a:ext uri="{FF2B5EF4-FFF2-40B4-BE49-F238E27FC236}">
                <a16:creationId xmlns:a16="http://schemas.microsoft.com/office/drawing/2014/main" id="{380DF485-DBBD-4DDB-8F32-4CBAC48E9DB3}"/>
              </a:ext>
            </a:extLst>
          </p:cNvPr>
          <p:cNvSpPr/>
          <p:nvPr/>
        </p:nvSpPr>
        <p:spPr>
          <a:xfrm>
            <a:off x="6453774" y="1540829"/>
            <a:ext cx="466449" cy="1322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C9EBEB-FA47-4E91-9ED6-74ADDB002845}"/>
              </a:ext>
            </a:extLst>
          </p:cNvPr>
          <p:cNvSpPr txBox="1"/>
          <p:nvPr/>
        </p:nvSpPr>
        <p:spPr>
          <a:xfrm>
            <a:off x="456514" y="188821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  <a:cs typeface="Calibri" panose="020F0502020204030204" pitchFamily="34" charset="0"/>
              </a:rPr>
              <a:t>Tách số:</a:t>
            </a:r>
            <a:endParaRPr lang="en-US" sz="2400" dirty="0">
              <a:latin typeface="+mj-lt"/>
            </a:endParaRPr>
          </a:p>
        </p:txBody>
      </p:sp>
      <p:pic>
        <p:nvPicPr>
          <p:cNvPr id="62" name="Content Placeholder 3">
            <a:extLst>
              <a:ext uri="{FF2B5EF4-FFF2-40B4-BE49-F238E27FC236}">
                <a16:creationId xmlns:a16="http://schemas.microsoft.com/office/drawing/2014/main" id="{CE45D6D0-6343-4F6E-A084-2994F7815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25" y="2734301"/>
            <a:ext cx="1244774" cy="330500"/>
          </a:xfrm>
          <a:prstGeom prst="rect">
            <a:avLst/>
          </a:prstGeom>
        </p:spPr>
      </p:pic>
      <p:pic>
        <p:nvPicPr>
          <p:cNvPr id="63" name="Picture 6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8E7371A0-86E9-4F2E-84F7-89C8A1C776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156" y="2734163"/>
            <a:ext cx="366321" cy="330500"/>
          </a:xfrm>
          <a:prstGeom prst="rect">
            <a:avLst/>
          </a:prstGeom>
        </p:spPr>
      </p:pic>
      <p:pic>
        <p:nvPicPr>
          <p:cNvPr id="64" name="Content Placeholder 3">
            <a:extLst>
              <a:ext uri="{FF2B5EF4-FFF2-40B4-BE49-F238E27FC236}">
                <a16:creationId xmlns:a16="http://schemas.microsoft.com/office/drawing/2014/main" id="{1FB3AF65-2973-48F4-8452-474CB1067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25" y="3162514"/>
            <a:ext cx="1244774" cy="317344"/>
          </a:xfrm>
          <a:prstGeom prst="rect">
            <a:avLst/>
          </a:prstGeom>
        </p:spPr>
      </p:pic>
      <p:pic>
        <p:nvPicPr>
          <p:cNvPr id="65" name="Picture 64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5AF48971-C580-47EF-B698-1EDAFE2395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05" y="3158505"/>
            <a:ext cx="366321" cy="321353"/>
          </a:xfrm>
          <a:prstGeom prst="rect">
            <a:avLst/>
          </a:prstGeom>
        </p:spPr>
      </p:pic>
      <p:pic>
        <p:nvPicPr>
          <p:cNvPr id="66" name="Picture 6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303BEA-2D5F-4745-9EC3-5322D97690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99" y="3158505"/>
            <a:ext cx="366321" cy="3305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D88852B4-2664-431B-98FC-E11ACB32FE22}"/>
              </a:ext>
            </a:extLst>
          </p:cNvPr>
          <p:cNvSpPr txBox="1"/>
          <p:nvPr/>
        </p:nvSpPr>
        <p:spPr>
          <a:xfrm>
            <a:off x="674757" y="2620686"/>
            <a:ext cx="2168311" cy="983595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8" name="Content Placeholder 3">
            <a:extLst>
              <a:ext uri="{FF2B5EF4-FFF2-40B4-BE49-F238E27FC236}">
                <a16:creationId xmlns:a16="http://schemas.microsoft.com/office/drawing/2014/main" id="{C2B92F0D-97C9-4CD6-8B37-BA0918A5A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81" y="3913841"/>
            <a:ext cx="1244774" cy="330500"/>
          </a:xfrm>
          <a:prstGeom prst="rect">
            <a:avLst/>
          </a:prstGeom>
        </p:spPr>
      </p:pic>
      <p:pic>
        <p:nvPicPr>
          <p:cNvPr id="69" name="Picture 68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7CBE7DF6-F126-4D92-BFC1-3B07CFC55A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12" y="3913703"/>
            <a:ext cx="366321" cy="330500"/>
          </a:xfrm>
          <a:prstGeom prst="rect">
            <a:avLst/>
          </a:prstGeom>
        </p:spPr>
      </p:pic>
      <p:pic>
        <p:nvPicPr>
          <p:cNvPr id="70" name="Content Placeholder 3">
            <a:extLst>
              <a:ext uri="{FF2B5EF4-FFF2-40B4-BE49-F238E27FC236}">
                <a16:creationId xmlns:a16="http://schemas.microsoft.com/office/drawing/2014/main" id="{FC93FDA7-A362-4827-829D-C3BE31705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81" y="4342054"/>
            <a:ext cx="1244774" cy="317344"/>
          </a:xfrm>
          <a:prstGeom prst="rect">
            <a:avLst/>
          </a:prstGeom>
        </p:spPr>
      </p:pic>
      <p:pic>
        <p:nvPicPr>
          <p:cNvPr id="71" name="Picture 70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62A635F9-A0AF-4942-B3C6-455B125CC9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861" y="4338045"/>
            <a:ext cx="366321" cy="321353"/>
          </a:xfrm>
          <a:prstGeom prst="rect">
            <a:avLst/>
          </a:prstGeom>
        </p:spPr>
      </p:pic>
      <p:pic>
        <p:nvPicPr>
          <p:cNvPr id="72" name="Picture 71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51C1812-0AD2-4AAD-91F6-7874A55623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55" y="4338045"/>
            <a:ext cx="366321" cy="3305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BF912C4-CF79-4862-B1B5-35D702C9B92E}"/>
              </a:ext>
            </a:extLst>
          </p:cNvPr>
          <p:cNvSpPr txBox="1"/>
          <p:nvPr/>
        </p:nvSpPr>
        <p:spPr>
          <a:xfrm>
            <a:off x="674757" y="3814492"/>
            <a:ext cx="2168311" cy="983595"/>
          </a:xfrm>
          <a:prstGeom prst="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9EAC7-48C8-41AC-9C25-6451D3BEF83F}"/>
              </a:ext>
            </a:extLst>
          </p:cNvPr>
          <p:cNvSpPr txBox="1"/>
          <p:nvPr/>
        </p:nvSpPr>
        <p:spPr>
          <a:xfrm>
            <a:off x="1336419" y="23006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9</a:t>
            </a:r>
            <a:endParaRPr lang="en-US" b="1" dirty="0"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CBF966-F59F-4FCE-88AF-39F06CF9D4BA}"/>
              </a:ext>
            </a:extLst>
          </p:cNvPr>
          <p:cNvSpPr txBox="1"/>
          <p:nvPr/>
        </p:nvSpPr>
        <p:spPr>
          <a:xfrm>
            <a:off x="1373070" y="47641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10</a:t>
            </a:r>
            <a:endParaRPr lang="en-US" b="1" dirty="0">
              <a:latin typeface="+mj-lt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80B5AE83-7E27-45E4-9214-FCE0D92F49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6732" y="2687908"/>
            <a:ext cx="1909960" cy="44482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55B3581-555A-41A0-ACB9-043683E01D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0895" y="2734163"/>
            <a:ext cx="415836" cy="292148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01BDACA1-083B-4097-B404-AEC7E556F0CE}"/>
              </a:ext>
            </a:extLst>
          </p:cNvPr>
          <p:cNvSpPr txBox="1"/>
          <p:nvPr/>
        </p:nvSpPr>
        <p:spPr>
          <a:xfrm>
            <a:off x="3395215" y="2693902"/>
            <a:ext cx="415838" cy="432833"/>
          </a:xfrm>
          <a:prstGeom prst="rect">
            <a:avLst/>
          </a:prstGeom>
          <a:noFill/>
          <a:ln w="12700">
            <a:solidFill>
              <a:srgbClr val="CEAFC3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289634E-555F-4E2D-8647-FE0DFDB9D9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6731" y="3806422"/>
            <a:ext cx="1901319" cy="437781"/>
          </a:xfrm>
          <a:prstGeom prst="rect">
            <a:avLst/>
          </a:prstGeom>
        </p:spPr>
      </p:pic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80454E6-9B6B-4287-91E8-BD0853761C7B}"/>
              </a:ext>
            </a:extLst>
          </p:cNvPr>
          <p:cNvCxnSpPr>
            <a:cxnSpLocks/>
          </p:cNvCxnSpPr>
          <p:nvPr/>
        </p:nvCxnSpPr>
        <p:spPr>
          <a:xfrm flipH="1">
            <a:off x="4731960" y="3132731"/>
            <a:ext cx="4321" cy="6736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583D960-42A0-48D8-91BC-031A941DC0B2}"/>
              </a:ext>
            </a:extLst>
          </p:cNvPr>
          <p:cNvCxnSpPr>
            <a:cxnSpLocks/>
          </p:cNvCxnSpPr>
          <p:nvPr/>
        </p:nvCxnSpPr>
        <p:spPr>
          <a:xfrm flipH="1">
            <a:off x="2812807" y="3151820"/>
            <a:ext cx="716351" cy="8734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F983302C-037A-4369-AC5D-006A693A5C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4053" y="3913702"/>
            <a:ext cx="343129" cy="321353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04238114-B1E8-4A3E-A8EF-F1F3AA265553}"/>
              </a:ext>
            </a:extLst>
          </p:cNvPr>
          <p:cNvSpPr txBox="1"/>
          <p:nvPr/>
        </p:nvSpPr>
        <p:spPr>
          <a:xfrm>
            <a:off x="4220014" y="233248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5</a:t>
            </a:r>
            <a:endParaRPr lang="en-US" b="1" dirty="0">
              <a:latin typeface="+mj-lt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A0C73A-A0E8-4A25-BF0E-CA28AF462FD1}"/>
              </a:ext>
            </a:extLst>
          </p:cNvPr>
          <p:cNvSpPr txBox="1"/>
          <p:nvPr/>
        </p:nvSpPr>
        <p:spPr>
          <a:xfrm>
            <a:off x="4339702" y="438149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4</a:t>
            </a:r>
            <a:endParaRPr lang="en-US" b="1" dirty="0">
              <a:latin typeface="+mj-lt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184072F7-A3E5-44CE-81E4-04B92831C303}"/>
              </a:ext>
            </a:extLst>
          </p:cNvPr>
          <p:cNvSpPr/>
          <p:nvPr/>
        </p:nvSpPr>
        <p:spPr>
          <a:xfrm>
            <a:off x="7358962" y="932706"/>
            <a:ext cx="1350520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A68F482-8F0C-4023-8E9B-B5E87A3D84E1}"/>
              </a:ext>
            </a:extLst>
          </p:cNvPr>
          <p:cNvSpPr txBox="1"/>
          <p:nvPr/>
        </p:nvSpPr>
        <p:spPr>
          <a:xfrm>
            <a:off x="7466751" y="941396"/>
            <a:ext cx="115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+ 5 = </a:t>
            </a: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731F835-7134-4ADE-A9EA-2CC9364FF330}"/>
              </a:ext>
            </a:extLst>
          </p:cNvPr>
          <p:cNvSpPr txBox="1"/>
          <p:nvPr/>
        </p:nvSpPr>
        <p:spPr>
          <a:xfrm>
            <a:off x="6457586" y="2817049"/>
            <a:ext cx="2257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000" dirty="0">
                <a:latin typeface="+mj-lt"/>
              </a:rPr>
              <a:t>Tách: 5 = 1 + 4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000" dirty="0">
                <a:latin typeface="+mj-lt"/>
              </a:rPr>
              <a:t>9 + 1 =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000" dirty="0">
                <a:latin typeface="+mj-lt"/>
              </a:rPr>
              <a:t>10 + 4 = 14</a:t>
            </a:r>
            <a:endParaRPr lang="en-US" sz="2000" dirty="0">
              <a:latin typeface="+mj-lt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392E30A-631C-4C5A-A729-97D0322AFC44}"/>
              </a:ext>
            </a:extLst>
          </p:cNvPr>
          <p:cNvSpPr/>
          <p:nvPr/>
        </p:nvSpPr>
        <p:spPr>
          <a:xfrm>
            <a:off x="6660232" y="3987081"/>
            <a:ext cx="1359091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+ 5 = </a:t>
            </a:r>
            <a:r>
              <a:rPr lang="vi-VN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0485B51-CD1F-4768-A304-3F7F4697925B}"/>
              </a:ext>
            </a:extLst>
          </p:cNvPr>
          <p:cNvSpPr/>
          <p:nvPr/>
        </p:nvSpPr>
        <p:spPr>
          <a:xfrm>
            <a:off x="7150477" y="25145"/>
            <a:ext cx="1317690" cy="741665"/>
          </a:xfrm>
          <a:prstGeom prst="cloudCallout">
            <a:avLst>
              <a:gd name="adj1" fmla="val 62685"/>
              <a:gd name="adj2" fmla="val 5908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S/26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06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5938</TotalTime>
  <Words>207</Words>
  <Application>Microsoft Office PowerPoint</Application>
  <PresentationFormat>On-screen Show (16:9)</PresentationFormat>
  <Paragraphs>71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 Light</vt:lpstr>
      <vt:lpstr>Arial</vt:lpstr>
      <vt:lpstr>微软雅黑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Đếm tiếp:</vt:lpstr>
      <vt:lpstr>Đếm tiếp:</vt:lpstr>
      <vt:lpstr>Tách số:</vt:lpstr>
      <vt:lpstr>Tách số:</vt:lpstr>
      <vt:lpstr>Đếm tiếp: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Hang Nguyen</cp:lastModifiedBy>
  <cp:revision>377</cp:revision>
  <dcterms:created xsi:type="dcterms:W3CDTF">2015-12-11T17:46:17Z</dcterms:created>
  <dcterms:modified xsi:type="dcterms:W3CDTF">2025-04-07T17:38:23Z</dcterms:modified>
</cp:coreProperties>
</file>